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37"/>
  </p:notesMasterIdLst>
  <p:sldIdLst>
    <p:sldId id="261" r:id="rId2"/>
    <p:sldId id="259" r:id="rId3"/>
    <p:sldId id="303" r:id="rId4"/>
    <p:sldId id="257" r:id="rId5"/>
    <p:sldId id="307" r:id="rId6"/>
    <p:sldId id="305" r:id="rId7"/>
    <p:sldId id="308" r:id="rId8"/>
    <p:sldId id="324" r:id="rId9"/>
    <p:sldId id="309" r:id="rId10"/>
    <p:sldId id="310" r:id="rId11"/>
    <p:sldId id="311" r:id="rId12"/>
    <p:sldId id="312" r:id="rId13"/>
    <p:sldId id="313" r:id="rId14"/>
    <p:sldId id="341" r:id="rId15"/>
    <p:sldId id="314" r:id="rId16"/>
    <p:sldId id="323" r:id="rId17"/>
    <p:sldId id="318" r:id="rId18"/>
    <p:sldId id="319" r:id="rId19"/>
    <p:sldId id="322" r:id="rId20"/>
    <p:sldId id="328" r:id="rId21"/>
    <p:sldId id="329" r:id="rId22"/>
    <p:sldId id="342" r:id="rId23"/>
    <p:sldId id="325" r:id="rId24"/>
    <p:sldId id="326" r:id="rId25"/>
    <p:sldId id="332" r:id="rId26"/>
    <p:sldId id="327" r:id="rId27"/>
    <p:sldId id="330" r:id="rId28"/>
    <p:sldId id="331" r:id="rId29"/>
    <p:sldId id="333" r:id="rId30"/>
    <p:sldId id="334" r:id="rId31"/>
    <p:sldId id="336" r:id="rId32"/>
    <p:sldId id="335" r:id="rId33"/>
    <p:sldId id="337" r:id="rId34"/>
    <p:sldId id="338" r:id="rId35"/>
    <p:sldId id="339" r:id="rId36"/>
  </p:sldIdLst>
  <p:sldSz cx="9144000" cy="5143500" type="screen16x9"/>
  <p:notesSz cx="6858000" cy="9144000"/>
  <p:embeddedFontLst>
    <p:embeddedFont>
      <p:font typeface="Abril Fatface" panose="020B0604020202020204" charset="0"/>
      <p:regular r:id="rId38"/>
    </p:embeddedFont>
    <p:embeddedFont>
      <p:font typeface="Nunito" panose="020B0604020202020204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5B5B"/>
    <a:srgbClr val="CC3F3A"/>
    <a:srgbClr val="9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2E752D-2889-412F-AEE1-DF0492CA4918}" v="127" dt="2019-12-04T12:39:38.143"/>
  </p1510:revLst>
</p1510:revInfo>
</file>

<file path=ppt/tableStyles.xml><?xml version="1.0" encoding="utf-8"?>
<a:tblStyleLst xmlns:a="http://schemas.openxmlformats.org/drawingml/2006/main" def="{02261F90-9C88-40F1-9D41-FD193B3DA649}">
  <a:tblStyle styleId="{02261F90-9C88-40F1-9D41-FD193B3DA649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88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49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4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uno Silva" userId="8ece8601345a91d4" providerId="LiveId" clId="{302E752D-2889-412F-AEE1-DF0492CA4918}"/>
    <pc:docChg chg="undo redo custSel addSld delSld modSld sldOrd delMainMaster">
      <pc:chgData name="Nuno Silva" userId="8ece8601345a91d4" providerId="LiveId" clId="{302E752D-2889-412F-AEE1-DF0492CA4918}" dt="2019-12-04T13:54:12.574" v="1520" actId="47"/>
      <pc:docMkLst>
        <pc:docMk/>
      </pc:docMkLst>
      <pc:sldChg chg="delSp modSp mod">
        <pc:chgData name="Nuno Silva" userId="8ece8601345a91d4" providerId="LiveId" clId="{302E752D-2889-412F-AEE1-DF0492CA4918}" dt="2019-12-01T15:40:35.020" v="1042" actId="20577"/>
        <pc:sldMkLst>
          <pc:docMk/>
          <pc:sldMk cId="0" sldId="257"/>
        </pc:sldMkLst>
        <pc:spChg chg="mod">
          <ac:chgData name="Nuno Silva" userId="8ece8601345a91d4" providerId="LiveId" clId="{302E752D-2889-412F-AEE1-DF0492CA4918}" dt="2019-12-01T15:40:35.020" v="1042" actId="20577"/>
          <ac:spMkLst>
            <pc:docMk/>
            <pc:sldMk cId="0" sldId="257"/>
            <ac:spMk id="2" creationId="{ADAE703D-F47B-4A43-9E19-EF2BB562E7FC}"/>
          </ac:spMkLst>
        </pc:spChg>
        <pc:spChg chg="del">
          <ac:chgData name="Nuno Silva" userId="8ece8601345a91d4" providerId="LiveId" clId="{302E752D-2889-412F-AEE1-DF0492CA4918}" dt="2019-11-30T16:25:55.838" v="2" actId="478"/>
          <ac:spMkLst>
            <pc:docMk/>
            <pc:sldMk cId="0" sldId="257"/>
            <ac:spMk id="7" creationId="{4E958876-4258-4E4A-B3D9-172D6314F91F}"/>
          </ac:spMkLst>
        </pc:spChg>
        <pc:spChg chg="mod">
          <ac:chgData name="Nuno Silva" userId="8ece8601345a91d4" providerId="LiveId" clId="{302E752D-2889-412F-AEE1-DF0492CA4918}" dt="2019-11-30T16:26:25.126" v="46" actId="1076"/>
          <ac:spMkLst>
            <pc:docMk/>
            <pc:sldMk cId="0" sldId="257"/>
            <ac:spMk id="8" creationId="{4857C72B-9CF9-4F80-91F2-3A06B1811741}"/>
          </ac:spMkLst>
        </pc:spChg>
      </pc:sldChg>
      <pc:sldChg chg="modSp mod">
        <pc:chgData name="Nuno Silva" userId="8ece8601345a91d4" providerId="LiveId" clId="{302E752D-2889-412F-AEE1-DF0492CA4918}" dt="2019-12-03T16:36:21.354" v="1440" actId="20577"/>
        <pc:sldMkLst>
          <pc:docMk/>
          <pc:sldMk cId="0" sldId="259"/>
        </pc:sldMkLst>
        <pc:spChg chg="mod">
          <ac:chgData name="Nuno Silva" userId="8ece8601345a91d4" providerId="LiveId" clId="{302E752D-2889-412F-AEE1-DF0492CA4918}" dt="2019-12-03T16:36:21.354" v="1440" actId="20577"/>
          <ac:spMkLst>
            <pc:docMk/>
            <pc:sldMk cId="0" sldId="259"/>
            <ac:spMk id="12" creationId="{718DFD07-358E-4652-8402-6BB0C7A8B1F4}"/>
          </ac:spMkLst>
        </pc:spChg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71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72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73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74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76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77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78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79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80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81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82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83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84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85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86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87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88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89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90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91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92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93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94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95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96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97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98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299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300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301"/>
        </pc:sldMkLst>
      </pc:sldChg>
      <pc:sldChg chg="del">
        <pc:chgData name="Nuno Silva" userId="8ece8601345a91d4" providerId="LiveId" clId="{302E752D-2889-412F-AEE1-DF0492CA4918}" dt="2019-12-01T15:38:13.431" v="986" actId="47"/>
        <pc:sldMkLst>
          <pc:docMk/>
          <pc:sldMk cId="0" sldId="302"/>
        </pc:sldMkLst>
      </pc:sldChg>
      <pc:sldChg chg="modSp">
        <pc:chgData name="Nuno Silva" userId="8ece8601345a91d4" providerId="LiveId" clId="{302E752D-2889-412F-AEE1-DF0492CA4918}" dt="2019-12-03T18:13:55.724" v="1441"/>
        <pc:sldMkLst>
          <pc:docMk/>
          <pc:sldMk cId="258393239" sldId="307"/>
        </pc:sldMkLst>
        <pc:spChg chg="mod">
          <ac:chgData name="Nuno Silva" userId="8ece8601345a91d4" providerId="LiveId" clId="{302E752D-2889-412F-AEE1-DF0492CA4918}" dt="2019-12-03T18:13:55.724" v="1441"/>
          <ac:spMkLst>
            <pc:docMk/>
            <pc:sldMk cId="258393239" sldId="307"/>
            <ac:spMk id="2" creationId="{ADAE703D-F47B-4A43-9E19-EF2BB562E7FC}"/>
          </ac:spMkLst>
        </pc:spChg>
      </pc:sldChg>
      <pc:sldChg chg="delSp modSp mod">
        <pc:chgData name="Nuno Silva" userId="8ece8601345a91d4" providerId="LiveId" clId="{302E752D-2889-412F-AEE1-DF0492CA4918}" dt="2019-12-03T18:38:43.861" v="1442"/>
        <pc:sldMkLst>
          <pc:docMk/>
          <pc:sldMk cId="1131567957" sldId="308"/>
        </pc:sldMkLst>
        <pc:spChg chg="mod">
          <ac:chgData name="Nuno Silva" userId="8ece8601345a91d4" providerId="LiveId" clId="{302E752D-2889-412F-AEE1-DF0492CA4918}" dt="2019-12-03T18:38:43.861" v="1442"/>
          <ac:spMkLst>
            <pc:docMk/>
            <pc:sldMk cId="1131567957" sldId="308"/>
            <ac:spMk id="2" creationId="{ADAE703D-F47B-4A43-9E19-EF2BB562E7FC}"/>
          </ac:spMkLst>
        </pc:spChg>
        <pc:spChg chg="del">
          <ac:chgData name="Nuno Silva" userId="8ece8601345a91d4" providerId="LiveId" clId="{302E752D-2889-412F-AEE1-DF0492CA4918}" dt="2019-12-02T15:10:07.945" v="1161" actId="478"/>
          <ac:spMkLst>
            <pc:docMk/>
            <pc:sldMk cId="1131567957" sldId="308"/>
            <ac:spMk id="7" creationId="{2978F766-3E51-45EA-A6A7-48FB95484268}"/>
          </ac:spMkLst>
        </pc:spChg>
      </pc:sldChg>
      <pc:sldChg chg="modSp mod">
        <pc:chgData name="Nuno Silva" userId="8ece8601345a91d4" providerId="LiveId" clId="{302E752D-2889-412F-AEE1-DF0492CA4918}" dt="2019-12-03T16:36:14.511" v="1435" actId="20577"/>
        <pc:sldMkLst>
          <pc:docMk/>
          <pc:sldMk cId="2592053807" sldId="309"/>
        </pc:sldMkLst>
        <pc:spChg chg="mod">
          <ac:chgData name="Nuno Silva" userId="8ece8601345a91d4" providerId="LiveId" clId="{302E752D-2889-412F-AEE1-DF0492CA4918}" dt="2019-12-03T16:36:14.511" v="1435" actId="20577"/>
          <ac:spMkLst>
            <pc:docMk/>
            <pc:sldMk cId="2592053807" sldId="309"/>
            <ac:spMk id="307" creationId="{00000000-0000-0000-0000-000000000000}"/>
          </ac:spMkLst>
        </pc:spChg>
      </pc:sldChg>
      <pc:sldChg chg="addSp delSp modSp add del mod modNotesTx">
        <pc:chgData name="Nuno Silva" userId="8ece8601345a91d4" providerId="LiveId" clId="{302E752D-2889-412F-AEE1-DF0492CA4918}" dt="2019-12-03T18:40:36.633" v="1447" actId="1076"/>
        <pc:sldMkLst>
          <pc:docMk/>
          <pc:sldMk cId="2357750183" sldId="310"/>
        </pc:sldMkLst>
        <pc:spChg chg="mod">
          <ac:chgData name="Nuno Silva" userId="8ece8601345a91d4" providerId="LiveId" clId="{302E752D-2889-412F-AEE1-DF0492CA4918}" dt="2019-12-02T15:23:35.632" v="1223" actId="20577"/>
          <ac:spMkLst>
            <pc:docMk/>
            <pc:sldMk cId="2357750183" sldId="310"/>
            <ac:spMk id="2" creationId="{ADAE703D-F47B-4A43-9E19-EF2BB562E7FC}"/>
          </ac:spMkLst>
        </pc:spChg>
        <pc:spChg chg="del">
          <ac:chgData name="Nuno Silva" userId="8ece8601345a91d4" providerId="LiveId" clId="{302E752D-2889-412F-AEE1-DF0492CA4918}" dt="2019-12-02T15:23:36.310" v="1224" actId="478"/>
          <ac:spMkLst>
            <pc:docMk/>
            <pc:sldMk cId="2357750183" sldId="310"/>
            <ac:spMk id="7" creationId="{2978F766-3E51-45EA-A6A7-48FB95484268}"/>
          </ac:spMkLst>
        </pc:spChg>
        <pc:spChg chg="mod">
          <ac:chgData name="Nuno Silva" userId="8ece8601345a91d4" providerId="LiveId" clId="{302E752D-2889-412F-AEE1-DF0492CA4918}" dt="2019-12-02T15:09:16.181" v="1153" actId="20577"/>
          <ac:spMkLst>
            <pc:docMk/>
            <pc:sldMk cId="2357750183" sldId="310"/>
            <ac:spMk id="206" creationId="{00000000-0000-0000-0000-000000000000}"/>
          </ac:spMkLst>
        </pc:spChg>
        <pc:picChg chg="add mod">
          <ac:chgData name="Nuno Silva" userId="8ece8601345a91d4" providerId="LiveId" clId="{302E752D-2889-412F-AEE1-DF0492CA4918}" dt="2019-12-02T15:23:39.025" v="1225" actId="1076"/>
          <ac:picMkLst>
            <pc:docMk/>
            <pc:sldMk cId="2357750183" sldId="310"/>
            <ac:picMk id="3" creationId="{69C1B50F-5503-433B-9DCB-507B6DE42C51}"/>
          </ac:picMkLst>
        </pc:picChg>
        <pc:picChg chg="add mod">
          <ac:chgData name="Nuno Silva" userId="8ece8601345a91d4" providerId="LiveId" clId="{302E752D-2889-412F-AEE1-DF0492CA4918}" dt="2019-12-02T15:26:12.598" v="1230" actId="1076"/>
          <ac:picMkLst>
            <pc:docMk/>
            <pc:sldMk cId="2357750183" sldId="310"/>
            <ac:picMk id="4" creationId="{685B63CB-9A96-490D-90B1-D9F27450BF12}"/>
          </ac:picMkLst>
        </pc:picChg>
        <pc:picChg chg="add mod">
          <ac:chgData name="Nuno Silva" userId="8ece8601345a91d4" providerId="LiveId" clId="{302E752D-2889-412F-AEE1-DF0492CA4918}" dt="2019-12-03T18:40:36.633" v="1447" actId="1076"/>
          <ac:picMkLst>
            <pc:docMk/>
            <pc:sldMk cId="2357750183" sldId="310"/>
            <ac:picMk id="5" creationId="{C0AB7CC7-D18A-4224-978F-0E2CCDA001DF}"/>
          </ac:picMkLst>
        </pc:picChg>
      </pc:sldChg>
      <pc:sldChg chg="addSp delSp modSp mod">
        <pc:chgData name="Nuno Silva" userId="8ece8601345a91d4" providerId="LiveId" clId="{302E752D-2889-412F-AEE1-DF0492CA4918}" dt="2019-12-02T18:23:11.952" v="1375" actId="1076"/>
        <pc:sldMkLst>
          <pc:docMk/>
          <pc:sldMk cId="11306100" sldId="313"/>
        </pc:sldMkLst>
        <pc:spChg chg="add mod">
          <ac:chgData name="Nuno Silva" userId="8ece8601345a91d4" providerId="LiveId" clId="{302E752D-2889-412F-AEE1-DF0492CA4918}" dt="2019-12-02T18:23:11.952" v="1375" actId="1076"/>
          <ac:spMkLst>
            <pc:docMk/>
            <pc:sldMk cId="11306100" sldId="313"/>
            <ac:spMk id="4" creationId="{DA232870-331D-4B16-B788-947DB6E23FC7}"/>
          </ac:spMkLst>
        </pc:spChg>
        <pc:graphicFrameChg chg="add del mod">
          <ac:chgData name="Nuno Silva" userId="8ece8601345a91d4" providerId="LiveId" clId="{302E752D-2889-412F-AEE1-DF0492CA4918}" dt="2019-12-01T15:09:23.967" v="605" actId="478"/>
          <ac:graphicFrameMkLst>
            <pc:docMk/>
            <pc:sldMk cId="11306100" sldId="313"/>
            <ac:graphicFrameMk id="5" creationId="{BAAD7DE9-7853-44AA-AA33-9CC10445BC3C}"/>
          </ac:graphicFrameMkLst>
        </pc:graphicFrameChg>
        <pc:graphicFrameChg chg="add mod">
          <ac:chgData name="Nuno Silva" userId="8ece8601345a91d4" providerId="LiveId" clId="{302E752D-2889-412F-AEE1-DF0492CA4918}" dt="2019-12-01T15:08:48.407" v="590" actId="1076"/>
          <ac:graphicFrameMkLst>
            <pc:docMk/>
            <pc:sldMk cId="11306100" sldId="313"/>
            <ac:graphicFrameMk id="6" creationId="{BC2A423C-E751-4FE6-A8E3-039B5EF1E6A0}"/>
          </ac:graphicFrameMkLst>
        </pc:graphicFrameChg>
        <pc:graphicFrameChg chg="add">
          <ac:chgData name="Nuno Silva" userId="8ece8601345a91d4" providerId="LiveId" clId="{302E752D-2889-412F-AEE1-DF0492CA4918}" dt="2019-12-01T15:08:57.525" v="591"/>
          <ac:graphicFrameMkLst>
            <pc:docMk/>
            <pc:sldMk cId="11306100" sldId="313"/>
            <ac:graphicFrameMk id="7" creationId="{68DAEE0E-62AA-4C4A-9E7C-F1DE316C554B}"/>
          </ac:graphicFrameMkLst>
        </pc:graphicFrameChg>
        <pc:graphicFrameChg chg="del mod">
          <ac:chgData name="Nuno Silva" userId="8ece8601345a91d4" providerId="LiveId" clId="{302E752D-2889-412F-AEE1-DF0492CA4918}" dt="2019-12-01T15:06:45.499" v="587" actId="478"/>
          <ac:graphicFrameMkLst>
            <pc:docMk/>
            <pc:sldMk cId="11306100" sldId="313"/>
            <ac:graphicFrameMk id="8" creationId="{AB2C65D0-087C-48B5-99B1-F46A1894779A}"/>
          </ac:graphicFrameMkLst>
        </pc:graphicFrameChg>
        <pc:graphicFrameChg chg="add mod">
          <ac:chgData name="Nuno Silva" userId="8ece8601345a91d4" providerId="LiveId" clId="{302E752D-2889-412F-AEE1-DF0492CA4918}" dt="2019-12-01T15:09:15.539" v="599"/>
          <ac:graphicFrameMkLst>
            <pc:docMk/>
            <pc:sldMk cId="11306100" sldId="313"/>
            <ac:graphicFrameMk id="9" creationId="{2DFF8883-AF38-4081-8478-54F297C3BF25}"/>
          </ac:graphicFrameMkLst>
        </pc:graphicFrameChg>
        <pc:graphicFrameChg chg="add">
          <ac:chgData name="Nuno Silva" userId="8ece8601345a91d4" providerId="LiveId" clId="{302E752D-2889-412F-AEE1-DF0492CA4918}" dt="2019-12-01T15:09:24.895" v="606"/>
          <ac:graphicFrameMkLst>
            <pc:docMk/>
            <pc:sldMk cId="11306100" sldId="313"/>
            <ac:graphicFrameMk id="10" creationId="{1FDC6010-8FF0-4BA5-BEDB-6E05EA5639DF}"/>
          </ac:graphicFrameMkLst>
        </pc:graphicFrameChg>
        <pc:picChg chg="add del mod">
          <ac:chgData name="Nuno Silva" userId="8ece8601345a91d4" providerId="LiveId" clId="{302E752D-2889-412F-AEE1-DF0492CA4918}" dt="2019-12-01T15:09:47.908" v="616"/>
          <ac:picMkLst>
            <pc:docMk/>
            <pc:sldMk cId="11306100" sldId="313"/>
            <ac:picMk id="2" creationId="{89512604-AD15-4C5F-BDF7-9EABEBA8C5A3}"/>
          </ac:picMkLst>
        </pc:picChg>
        <pc:picChg chg="add mod ord">
          <ac:chgData name="Nuno Silva" userId="8ece8601345a91d4" providerId="LiveId" clId="{302E752D-2889-412F-AEE1-DF0492CA4918}" dt="2019-12-01T15:10:27.756" v="647" actId="1076"/>
          <ac:picMkLst>
            <pc:docMk/>
            <pc:sldMk cId="11306100" sldId="313"/>
            <ac:picMk id="3" creationId="{5E2A4596-BD94-4891-BD28-871B4904FE2F}"/>
          </ac:picMkLst>
        </pc:picChg>
      </pc:sldChg>
      <pc:sldChg chg="modSp mod">
        <pc:chgData name="Nuno Silva" userId="8ece8601345a91d4" providerId="LiveId" clId="{302E752D-2889-412F-AEE1-DF0492CA4918}" dt="2019-12-02T18:23:19.128" v="1376" actId="114"/>
        <pc:sldMkLst>
          <pc:docMk/>
          <pc:sldMk cId="2433494079" sldId="314"/>
        </pc:sldMkLst>
        <pc:spChg chg="mod">
          <ac:chgData name="Nuno Silva" userId="8ece8601345a91d4" providerId="LiveId" clId="{302E752D-2889-412F-AEE1-DF0492CA4918}" dt="2019-12-02T18:23:19.128" v="1376" actId="114"/>
          <ac:spMkLst>
            <pc:docMk/>
            <pc:sldMk cId="2433494079" sldId="314"/>
            <ac:spMk id="307" creationId="{00000000-0000-0000-0000-000000000000}"/>
          </ac:spMkLst>
        </pc:spChg>
      </pc:sldChg>
      <pc:sldChg chg="del">
        <pc:chgData name="Nuno Silva" userId="8ece8601345a91d4" providerId="LiveId" clId="{302E752D-2889-412F-AEE1-DF0492CA4918}" dt="2019-11-30T16:30:50.353" v="75" actId="47"/>
        <pc:sldMkLst>
          <pc:docMk/>
          <pc:sldMk cId="2994121275" sldId="315"/>
        </pc:sldMkLst>
      </pc:sldChg>
      <pc:sldChg chg="modSp">
        <pc:chgData name="Nuno Silva" userId="8ece8601345a91d4" providerId="LiveId" clId="{302E752D-2889-412F-AEE1-DF0492CA4918}" dt="2019-12-02T18:24:17.853" v="1377" actId="207"/>
        <pc:sldMkLst>
          <pc:docMk/>
          <pc:sldMk cId="258418746" sldId="318"/>
        </pc:sldMkLst>
        <pc:spChg chg="mod">
          <ac:chgData name="Nuno Silva" userId="8ece8601345a91d4" providerId="LiveId" clId="{302E752D-2889-412F-AEE1-DF0492CA4918}" dt="2019-12-02T18:24:17.853" v="1377" actId="207"/>
          <ac:spMkLst>
            <pc:docMk/>
            <pc:sldMk cId="258418746" sldId="318"/>
            <ac:spMk id="206" creationId="{00000000-0000-0000-0000-000000000000}"/>
          </ac:spMkLst>
        </pc:spChg>
      </pc:sldChg>
      <pc:sldChg chg="add del">
        <pc:chgData name="Nuno Silva" userId="8ece8601345a91d4" providerId="LiveId" clId="{302E752D-2889-412F-AEE1-DF0492CA4918}" dt="2019-12-03T16:10:45.745" v="1389" actId="47"/>
        <pc:sldMkLst>
          <pc:docMk/>
          <pc:sldMk cId="1730198935" sldId="320"/>
        </pc:sldMkLst>
      </pc:sldChg>
      <pc:sldChg chg="addSp modSp del mod">
        <pc:chgData name="Nuno Silva" userId="8ece8601345a91d4" providerId="LiveId" clId="{302E752D-2889-412F-AEE1-DF0492CA4918}" dt="2019-12-04T13:54:12.574" v="1520" actId="47"/>
        <pc:sldMkLst>
          <pc:docMk/>
          <pc:sldMk cId="4011409908" sldId="321"/>
        </pc:sldMkLst>
        <pc:spChg chg="add mod">
          <ac:chgData name="Nuno Silva" userId="8ece8601345a91d4" providerId="LiveId" clId="{302E752D-2889-412F-AEE1-DF0492CA4918}" dt="2019-12-02T18:24:27.105" v="1382" actId="207"/>
          <ac:spMkLst>
            <pc:docMk/>
            <pc:sldMk cId="4011409908" sldId="321"/>
            <ac:spMk id="5" creationId="{53023B12-C2E7-4A0E-8023-6CC1F8E917CD}"/>
          </ac:spMkLst>
        </pc:spChg>
        <pc:picChg chg="mod">
          <ac:chgData name="Nuno Silva" userId="8ece8601345a91d4" providerId="LiveId" clId="{302E752D-2889-412F-AEE1-DF0492CA4918}" dt="2019-12-02T18:24:38.640" v="1384" actId="1076"/>
          <ac:picMkLst>
            <pc:docMk/>
            <pc:sldMk cId="4011409908" sldId="321"/>
            <ac:picMk id="3" creationId="{7E3DC0D2-81DB-4B88-9DF1-415AED2CDC79}"/>
          </ac:picMkLst>
        </pc:picChg>
        <pc:picChg chg="mod">
          <ac:chgData name="Nuno Silva" userId="8ece8601345a91d4" providerId="LiveId" clId="{302E752D-2889-412F-AEE1-DF0492CA4918}" dt="2019-12-02T18:24:38.640" v="1384" actId="1076"/>
          <ac:picMkLst>
            <pc:docMk/>
            <pc:sldMk cId="4011409908" sldId="321"/>
            <ac:picMk id="4" creationId="{83B0B00D-4C56-4BF5-9FA2-0EB4A25AB8DF}"/>
          </ac:picMkLst>
        </pc:picChg>
      </pc:sldChg>
      <pc:sldChg chg="addSp modSp mod modTransition">
        <pc:chgData name="Nuno Silva" userId="8ece8601345a91d4" providerId="LiveId" clId="{302E752D-2889-412F-AEE1-DF0492CA4918}" dt="2019-12-04T12:39:36.721" v="1499"/>
        <pc:sldMkLst>
          <pc:docMk/>
          <pc:sldMk cId="1480041398" sldId="322"/>
        </pc:sldMkLst>
        <pc:spChg chg="add mod">
          <ac:chgData name="Nuno Silva" userId="8ece8601345a91d4" providerId="LiveId" clId="{302E752D-2889-412F-AEE1-DF0492CA4918}" dt="2019-12-02T18:24:31.154" v="1383" actId="207"/>
          <ac:spMkLst>
            <pc:docMk/>
            <pc:sldMk cId="1480041398" sldId="322"/>
            <ac:spMk id="4" creationId="{6B4DD332-B3F8-4BC8-B35C-4663112ADC86}"/>
          </ac:spMkLst>
        </pc:spChg>
        <pc:picChg chg="mod">
          <ac:chgData name="Nuno Silva" userId="8ece8601345a91d4" providerId="LiveId" clId="{302E752D-2889-412F-AEE1-DF0492CA4918}" dt="2019-12-02T18:24:42.575" v="1385" actId="1076"/>
          <ac:picMkLst>
            <pc:docMk/>
            <pc:sldMk cId="1480041398" sldId="322"/>
            <ac:picMk id="5" creationId="{00F54EB7-4452-4E0E-A280-FAC4143A2206}"/>
          </ac:picMkLst>
        </pc:picChg>
        <pc:picChg chg="mod">
          <ac:chgData name="Nuno Silva" userId="8ece8601345a91d4" providerId="LiveId" clId="{302E752D-2889-412F-AEE1-DF0492CA4918}" dt="2019-12-02T18:24:42.575" v="1385" actId="1076"/>
          <ac:picMkLst>
            <pc:docMk/>
            <pc:sldMk cId="1480041398" sldId="322"/>
            <ac:picMk id="6" creationId="{49C48ABA-9FF9-4791-B76E-72643D1035B4}"/>
          </ac:picMkLst>
        </pc:picChg>
      </pc:sldChg>
      <pc:sldChg chg="modSp mod">
        <pc:chgData name="Nuno Silva" userId="8ece8601345a91d4" providerId="LiveId" clId="{302E752D-2889-412F-AEE1-DF0492CA4918}" dt="2019-12-01T15:11:34.155" v="675" actId="20577"/>
        <pc:sldMkLst>
          <pc:docMk/>
          <pc:sldMk cId="1965277262" sldId="323"/>
        </pc:sldMkLst>
        <pc:spChg chg="mod">
          <ac:chgData name="Nuno Silva" userId="8ece8601345a91d4" providerId="LiveId" clId="{302E752D-2889-412F-AEE1-DF0492CA4918}" dt="2019-12-01T15:11:34.155" v="675" actId="20577"/>
          <ac:spMkLst>
            <pc:docMk/>
            <pc:sldMk cId="1965277262" sldId="323"/>
            <ac:spMk id="206" creationId="{00000000-0000-0000-0000-000000000000}"/>
          </ac:spMkLst>
        </pc:spChg>
      </pc:sldChg>
      <pc:sldChg chg="addSp delSp modSp mod">
        <pc:chgData name="Nuno Silva" userId="8ece8601345a91d4" providerId="LiveId" clId="{302E752D-2889-412F-AEE1-DF0492CA4918}" dt="2019-12-04T13:40:06.239" v="1519" actId="14100"/>
        <pc:sldMkLst>
          <pc:docMk/>
          <pc:sldMk cId="1159700135" sldId="324"/>
        </pc:sldMkLst>
        <pc:spChg chg="add mod">
          <ac:chgData name="Nuno Silva" userId="8ece8601345a91d4" providerId="LiveId" clId="{302E752D-2889-412F-AEE1-DF0492CA4918}" dt="2019-12-01T14:20:40.006" v="424" actId="20577"/>
          <ac:spMkLst>
            <pc:docMk/>
            <pc:sldMk cId="1159700135" sldId="324"/>
            <ac:spMk id="94" creationId="{D275FDC0-8062-4473-8AA6-5C2A43B074F7}"/>
          </ac:spMkLst>
        </pc:spChg>
        <pc:spChg chg="add mod ord">
          <ac:chgData name="Nuno Silva" userId="8ece8601345a91d4" providerId="LiveId" clId="{302E752D-2889-412F-AEE1-DF0492CA4918}" dt="2019-12-01T15:39:27.200" v="1002" actId="14100"/>
          <ac:spMkLst>
            <pc:docMk/>
            <pc:sldMk cId="1159700135" sldId="324"/>
            <ac:spMk id="95" creationId="{FE435903-A7E0-42FC-A694-EABF78E7F970}"/>
          </ac:spMkLst>
        </pc:spChg>
        <pc:spChg chg="mod">
          <ac:chgData name="Nuno Silva" userId="8ece8601345a91d4" providerId="LiveId" clId="{302E752D-2889-412F-AEE1-DF0492CA4918}" dt="2019-12-01T14:22:26.264" v="586" actId="20577"/>
          <ac:spMkLst>
            <pc:docMk/>
            <pc:sldMk cId="1159700135" sldId="324"/>
            <ac:spMk id="586" creationId="{00000000-0000-0000-0000-000000000000}"/>
          </ac:spMkLst>
        </pc:spChg>
        <pc:spChg chg="add del mod">
          <ac:chgData name="Nuno Silva" userId="8ece8601345a91d4" providerId="LiveId" clId="{302E752D-2889-412F-AEE1-DF0492CA4918}" dt="2019-12-02T15:09:45.098" v="1157" actId="1076"/>
          <ac:spMkLst>
            <pc:docMk/>
            <pc:sldMk cId="1159700135" sldId="324"/>
            <ac:spMk id="587" creationId="{00000000-0000-0000-0000-000000000000}"/>
          </ac:spMkLst>
        </pc:spChg>
        <pc:spChg chg="mod">
          <ac:chgData name="Nuno Silva" userId="8ece8601345a91d4" providerId="LiveId" clId="{302E752D-2889-412F-AEE1-DF0492CA4918}" dt="2019-12-02T15:09:53.915" v="1159" actId="1076"/>
          <ac:spMkLst>
            <pc:docMk/>
            <pc:sldMk cId="1159700135" sldId="324"/>
            <ac:spMk id="588" creationId="{00000000-0000-0000-0000-000000000000}"/>
          </ac:spMkLst>
        </pc:spChg>
        <pc:spChg chg="mod ord">
          <ac:chgData name="Nuno Silva" userId="8ece8601345a91d4" providerId="LiveId" clId="{302E752D-2889-412F-AEE1-DF0492CA4918}" dt="2019-12-01T14:20:15.878" v="380" actId="20577"/>
          <ac:spMkLst>
            <pc:docMk/>
            <pc:sldMk cId="1159700135" sldId="324"/>
            <ac:spMk id="592" creationId="{00000000-0000-0000-0000-000000000000}"/>
          </ac:spMkLst>
        </pc:spChg>
        <pc:spChg chg="add del mod">
          <ac:chgData name="Nuno Silva" userId="8ece8601345a91d4" providerId="LiveId" clId="{302E752D-2889-412F-AEE1-DF0492CA4918}" dt="2019-12-01T15:38:32.103" v="987" actId="207"/>
          <ac:spMkLst>
            <pc:docMk/>
            <pc:sldMk cId="1159700135" sldId="324"/>
            <ac:spMk id="593" creationId="{00000000-0000-0000-0000-000000000000}"/>
          </ac:spMkLst>
        </pc:spChg>
        <pc:spChg chg="mod">
          <ac:chgData name="Nuno Silva" userId="8ece8601345a91d4" providerId="LiveId" clId="{302E752D-2889-412F-AEE1-DF0492CA4918}" dt="2019-12-03T18:39:58.798" v="1444"/>
          <ac:spMkLst>
            <pc:docMk/>
            <pc:sldMk cId="1159700135" sldId="324"/>
            <ac:spMk id="666" creationId="{00000000-0000-0000-0000-000000000000}"/>
          </ac:spMkLst>
        </pc:spChg>
        <pc:spChg chg="mod">
          <ac:chgData name="Nuno Silva" userId="8ece8601345a91d4" providerId="LiveId" clId="{302E752D-2889-412F-AEE1-DF0492CA4918}" dt="2019-12-03T16:11:12.680" v="1418" actId="20577"/>
          <ac:spMkLst>
            <pc:docMk/>
            <pc:sldMk cId="1159700135" sldId="324"/>
            <ac:spMk id="667" creationId="{00000000-0000-0000-0000-000000000000}"/>
          </ac:spMkLst>
        </pc:spChg>
        <pc:spChg chg="mod">
          <ac:chgData name="Nuno Silva" userId="8ece8601345a91d4" providerId="LiveId" clId="{302E752D-2889-412F-AEE1-DF0492CA4918}" dt="2019-12-04T13:40:06.239" v="1519" actId="14100"/>
          <ac:spMkLst>
            <pc:docMk/>
            <pc:sldMk cId="1159700135" sldId="324"/>
            <ac:spMk id="668" creationId="{00000000-0000-0000-0000-000000000000}"/>
          </ac:spMkLst>
        </pc:spChg>
        <pc:spChg chg="mod">
          <ac:chgData name="Nuno Silva" userId="8ece8601345a91d4" providerId="LiveId" clId="{302E752D-2889-412F-AEE1-DF0492CA4918}" dt="2019-12-01T15:41:32.350" v="1101" actId="20577"/>
          <ac:spMkLst>
            <pc:docMk/>
            <pc:sldMk cId="1159700135" sldId="324"/>
            <ac:spMk id="669" creationId="{00000000-0000-0000-0000-000000000000}"/>
          </ac:spMkLst>
        </pc:spChg>
        <pc:spChg chg="mod">
          <ac:chgData name="Nuno Silva" userId="8ece8601345a91d4" providerId="LiveId" clId="{302E752D-2889-412F-AEE1-DF0492CA4918}" dt="2019-12-01T15:41:33.031" v="1102" actId="20577"/>
          <ac:spMkLst>
            <pc:docMk/>
            <pc:sldMk cId="1159700135" sldId="324"/>
            <ac:spMk id="670" creationId="{00000000-0000-0000-0000-000000000000}"/>
          </ac:spMkLst>
        </pc:spChg>
        <pc:spChg chg="mod">
          <ac:chgData name="Nuno Silva" userId="8ece8601345a91d4" providerId="LiveId" clId="{302E752D-2889-412F-AEE1-DF0492CA4918}" dt="2019-12-01T14:21:43.960" v="574" actId="20577"/>
          <ac:spMkLst>
            <pc:docMk/>
            <pc:sldMk cId="1159700135" sldId="324"/>
            <ac:spMk id="671" creationId="{00000000-0000-0000-0000-000000000000}"/>
          </ac:spMkLst>
        </pc:spChg>
        <pc:spChg chg="mod">
          <ac:chgData name="Nuno Silva" userId="8ece8601345a91d4" providerId="LiveId" clId="{302E752D-2889-412F-AEE1-DF0492CA4918}" dt="2019-12-01T14:17:16.214" v="220" actId="20577"/>
          <ac:spMkLst>
            <pc:docMk/>
            <pc:sldMk cId="1159700135" sldId="324"/>
            <ac:spMk id="672" creationId="{00000000-0000-0000-0000-000000000000}"/>
          </ac:spMkLst>
        </pc:spChg>
        <pc:spChg chg="mod">
          <ac:chgData name="Nuno Silva" userId="8ece8601345a91d4" providerId="LiveId" clId="{302E752D-2889-412F-AEE1-DF0492CA4918}" dt="2019-12-01T14:17:09.979" v="211" actId="20577"/>
          <ac:spMkLst>
            <pc:docMk/>
            <pc:sldMk cId="1159700135" sldId="324"/>
            <ac:spMk id="673" creationId="{00000000-0000-0000-0000-000000000000}"/>
          </ac:spMkLst>
        </pc:spChg>
        <pc:spChg chg="del">
          <ac:chgData name="Nuno Silva" userId="8ece8601345a91d4" providerId="LiveId" clId="{302E752D-2889-412F-AEE1-DF0492CA4918}" dt="2019-12-01T14:19:24.155" v="361" actId="478"/>
          <ac:spMkLst>
            <pc:docMk/>
            <pc:sldMk cId="1159700135" sldId="324"/>
            <ac:spMk id="674" creationId="{00000000-0000-0000-0000-000000000000}"/>
          </ac:spMkLst>
        </pc:spChg>
        <pc:spChg chg="mod">
          <ac:chgData name="Nuno Silva" userId="8ece8601345a91d4" providerId="LiveId" clId="{302E752D-2889-412F-AEE1-DF0492CA4918}" dt="2019-12-01T14:17:13.078" v="216" actId="20577"/>
          <ac:spMkLst>
            <pc:docMk/>
            <pc:sldMk cId="1159700135" sldId="324"/>
            <ac:spMk id="675" creationId="{00000000-0000-0000-0000-000000000000}"/>
          </ac:spMkLst>
        </pc:spChg>
        <pc:spChg chg="mod">
          <ac:chgData name="Nuno Silva" userId="8ece8601345a91d4" providerId="LiveId" clId="{302E752D-2889-412F-AEE1-DF0492CA4918}" dt="2019-12-01T14:19:21.361" v="360" actId="14100"/>
          <ac:spMkLst>
            <pc:docMk/>
            <pc:sldMk cId="1159700135" sldId="324"/>
            <ac:spMk id="676" creationId="{00000000-0000-0000-0000-000000000000}"/>
          </ac:spMkLst>
        </pc:spChg>
        <pc:spChg chg="mod">
          <ac:chgData name="Nuno Silva" userId="8ece8601345a91d4" providerId="LiveId" clId="{302E752D-2889-412F-AEE1-DF0492CA4918}" dt="2019-12-02T18:21:51.907" v="1369" actId="14100"/>
          <ac:spMkLst>
            <pc:docMk/>
            <pc:sldMk cId="1159700135" sldId="324"/>
            <ac:spMk id="677" creationId="{00000000-0000-0000-0000-000000000000}"/>
          </ac:spMkLst>
        </pc:spChg>
      </pc:sldChg>
      <pc:sldChg chg="modSp add mod">
        <pc:chgData name="Nuno Silva" userId="8ece8601345a91d4" providerId="LiveId" clId="{302E752D-2889-412F-AEE1-DF0492CA4918}" dt="2019-12-02T15:27:57.973" v="1241" actId="255"/>
        <pc:sldMkLst>
          <pc:docMk/>
          <pc:sldMk cId="688031664" sldId="325"/>
        </pc:sldMkLst>
        <pc:spChg chg="mod">
          <ac:chgData name="Nuno Silva" userId="8ece8601345a91d4" providerId="LiveId" clId="{302E752D-2889-412F-AEE1-DF0492CA4918}" dt="2019-12-02T15:27:57.973" v="1241" actId="255"/>
          <ac:spMkLst>
            <pc:docMk/>
            <pc:sldMk cId="688031664" sldId="325"/>
            <ac:spMk id="4" creationId="{AEEB568A-AC67-497B-A99D-E5F60650A980}"/>
          </ac:spMkLst>
        </pc:spChg>
      </pc:sldChg>
      <pc:sldChg chg="addSp delSp modSp del mod">
        <pc:chgData name="Nuno Silva" userId="8ece8601345a91d4" providerId="LiveId" clId="{302E752D-2889-412F-AEE1-DF0492CA4918}" dt="2019-12-01T15:34:40.703" v="793" actId="2696"/>
        <pc:sldMkLst>
          <pc:docMk/>
          <pc:sldMk cId="1831129176" sldId="325"/>
        </pc:sldMkLst>
        <pc:spChg chg="add del mod">
          <ac:chgData name="Nuno Silva" userId="8ece8601345a91d4" providerId="LiveId" clId="{302E752D-2889-412F-AEE1-DF0492CA4918}" dt="2019-12-01T15:33:31.087" v="706" actId="1076"/>
          <ac:spMkLst>
            <pc:docMk/>
            <pc:sldMk cId="1831129176" sldId="325"/>
            <ac:spMk id="4" creationId="{AEEB568A-AC67-497B-A99D-E5F60650A980}"/>
          </ac:spMkLst>
        </pc:spChg>
      </pc:sldChg>
      <pc:sldChg chg="addSp modSp mod">
        <pc:chgData name="Nuno Silva" userId="8ece8601345a91d4" providerId="LiveId" clId="{302E752D-2889-412F-AEE1-DF0492CA4918}" dt="2019-12-01T15:35:23.205" v="866" actId="20577"/>
        <pc:sldMkLst>
          <pc:docMk/>
          <pc:sldMk cId="1992306537" sldId="326"/>
        </pc:sldMkLst>
        <pc:spChg chg="add mod">
          <ac:chgData name="Nuno Silva" userId="8ece8601345a91d4" providerId="LiveId" clId="{302E752D-2889-412F-AEE1-DF0492CA4918}" dt="2019-12-01T15:35:23.205" v="866" actId="20577"/>
          <ac:spMkLst>
            <pc:docMk/>
            <pc:sldMk cId="1992306537" sldId="326"/>
            <ac:spMk id="3" creationId="{7E1D9FB0-04B7-4BBC-B8DA-D16CAE0411B8}"/>
          </ac:spMkLst>
        </pc:spChg>
        <pc:picChg chg="mod">
          <ac:chgData name="Nuno Silva" userId="8ece8601345a91d4" providerId="LiveId" clId="{302E752D-2889-412F-AEE1-DF0492CA4918}" dt="2019-12-01T15:34:46.394" v="795" actId="1076"/>
          <ac:picMkLst>
            <pc:docMk/>
            <pc:sldMk cId="1992306537" sldId="326"/>
            <ac:picMk id="18" creationId="{499F3857-A631-4258-A532-817A8EC0087C}"/>
          </ac:picMkLst>
        </pc:picChg>
      </pc:sldChg>
      <pc:sldChg chg="modSp mod ord">
        <pc:chgData name="Nuno Silva" userId="8ece8601345a91d4" providerId="LiveId" clId="{302E752D-2889-412F-AEE1-DF0492CA4918}" dt="2019-12-03T18:44:54.795" v="1449" actId="20577"/>
        <pc:sldMkLst>
          <pc:docMk/>
          <pc:sldMk cId="827235733" sldId="327"/>
        </pc:sldMkLst>
        <pc:spChg chg="mod">
          <ac:chgData name="Nuno Silva" userId="8ece8601345a91d4" providerId="LiveId" clId="{302E752D-2889-412F-AEE1-DF0492CA4918}" dt="2019-12-03T18:44:54.795" v="1449" actId="20577"/>
          <ac:spMkLst>
            <pc:docMk/>
            <pc:sldMk cId="827235733" sldId="327"/>
            <ac:spMk id="4" creationId="{3E2B7405-60EA-4C4C-9071-4693CF08BE4C}"/>
          </ac:spMkLst>
        </pc:spChg>
      </pc:sldChg>
      <pc:sldChg chg="addSp modSp mod ord">
        <pc:chgData name="Nuno Silva" userId="8ece8601345a91d4" providerId="LiveId" clId="{302E752D-2889-412F-AEE1-DF0492CA4918}" dt="2019-12-01T15:34:07.983" v="749" actId="20577"/>
        <pc:sldMkLst>
          <pc:docMk/>
          <pc:sldMk cId="2550294116" sldId="328"/>
        </pc:sldMkLst>
        <pc:spChg chg="add mod">
          <ac:chgData name="Nuno Silva" userId="8ece8601345a91d4" providerId="LiveId" clId="{302E752D-2889-412F-AEE1-DF0492CA4918}" dt="2019-12-01T15:34:07.983" v="749" actId="20577"/>
          <ac:spMkLst>
            <pc:docMk/>
            <pc:sldMk cId="2550294116" sldId="328"/>
            <ac:spMk id="3" creationId="{D6CB17D8-001C-4711-9B9E-EBC8091A3664}"/>
          </ac:spMkLst>
        </pc:spChg>
        <pc:picChg chg="mod">
          <ac:chgData name="Nuno Silva" userId="8ece8601345a91d4" providerId="LiveId" clId="{302E752D-2889-412F-AEE1-DF0492CA4918}" dt="2019-12-01T15:33:56.488" v="713" actId="1076"/>
          <ac:picMkLst>
            <pc:docMk/>
            <pc:sldMk cId="2550294116" sldId="328"/>
            <ac:picMk id="10" creationId="{A38984F0-ADFE-489D-8F45-6729D062C91C}"/>
          </ac:picMkLst>
        </pc:picChg>
      </pc:sldChg>
      <pc:sldChg chg="addSp modSp mod ord modTransition">
        <pc:chgData name="Nuno Silva" userId="8ece8601345a91d4" providerId="LiveId" clId="{302E752D-2889-412F-AEE1-DF0492CA4918}" dt="2019-12-01T15:47:27.963" v="1148"/>
        <pc:sldMkLst>
          <pc:docMk/>
          <pc:sldMk cId="790821286" sldId="329"/>
        </pc:sldMkLst>
        <pc:spChg chg="add mod">
          <ac:chgData name="Nuno Silva" userId="8ece8601345a91d4" providerId="LiveId" clId="{302E752D-2889-412F-AEE1-DF0492CA4918}" dt="2019-12-01T15:34:22.916" v="788" actId="20577"/>
          <ac:spMkLst>
            <pc:docMk/>
            <pc:sldMk cId="790821286" sldId="329"/>
            <ac:spMk id="4" creationId="{BC36E287-38C3-4EB4-BC17-54D7549CB978}"/>
          </ac:spMkLst>
        </pc:spChg>
        <pc:picChg chg="mod">
          <ac:chgData name="Nuno Silva" userId="8ece8601345a91d4" providerId="LiveId" clId="{302E752D-2889-412F-AEE1-DF0492CA4918}" dt="2019-12-01T15:34:30.393" v="791" actId="1076"/>
          <ac:picMkLst>
            <pc:docMk/>
            <pc:sldMk cId="790821286" sldId="329"/>
            <ac:picMk id="3" creationId="{EF03B6C3-2E76-45BC-A9B8-A526E9AACB02}"/>
          </ac:picMkLst>
        </pc:picChg>
      </pc:sldChg>
      <pc:sldChg chg="modSp">
        <pc:chgData name="Nuno Silva" userId="8ece8601345a91d4" providerId="LiveId" clId="{302E752D-2889-412F-AEE1-DF0492CA4918}" dt="2019-12-03T18:45:19.441" v="1453"/>
        <pc:sldMkLst>
          <pc:docMk/>
          <pc:sldMk cId="1422610549" sldId="331"/>
        </pc:sldMkLst>
        <pc:spChg chg="mod">
          <ac:chgData name="Nuno Silva" userId="8ece8601345a91d4" providerId="LiveId" clId="{302E752D-2889-412F-AEE1-DF0492CA4918}" dt="2019-12-03T18:45:19.441" v="1453"/>
          <ac:spMkLst>
            <pc:docMk/>
            <pc:sldMk cId="1422610549" sldId="331"/>
            <ac:spMk id="4" creationId="{3E2B7405-60EA-4C4C-9071-4693CF08BE4C}"/>
          </ac:spMkLst>
        </pc:spChg>
      </pc:sldChg>
      <pc:sldChg chg="addSp modSp mod ord">
        <pc:chgData name="Nuno Silva" userId="8ece8601345a91d4" providerId="LiveId" clId="{302E752D-2889-412F-AEE1-DF0492CA4918}" dt="2019-12-02T18:21:53.936" v="1371" actId="20578"/>
        <pc:sldMkLst>
          <pc:docMk/>
          <pc:sldMk cId="1920995554" sldId="332"/>
        </pc:sldMkLst>
        <pc:spChg chg="mod">
          <ac:chgData name="Nuno Silva" userId="8ece8601345a91d4" providerId="LiveId" clId="{302E752D-2889-412F-AEE1-DF0492CA4918}" dt="2019-12-01T15:35:41.886" v="885" actId="20577"/>
          <ac:spMkLst>
            <pc:docMk/>
            <pc:sldMk cId="1920995554" sldId="332"/>
            <ac:spMk id="3" creationId="{DE817D0D-216A-4F78-8A66-F8BC28D38160}"/>
          </ac:spMkLst>
        </pc:spChg>
        <pc:spChg chg="add mod">
          <ac:chgData name="Nuno Silva" userId="8ece8601345a91d4" providerId="LiveId" clId="{302E752D-2889-412F-AEE1-DF0492CA4918}" dt="2019-12-01T15:35:49.305" v="887" actId="1076"/>
          <ac:spMkLst>
            <pc:docMk/>
            <pc:sldMk cId="1920995554" sldId="332"/>
            <ac:spMk id="5" creationId="{37020BA2-8819-42C3-98AC-DE7CA15011B6}"/>
          </ac:spMkLst>
        </pc:spChg>
      </pc:sldChg>
      <pc:sldChg chg="modSp mod">
        <pc:chgData name="Nuno Silva" userId="8ece8601345a91d4" providerId="LiveId" clId="{302E752D-2889-412F-AEE1-DF0492CA4918}" dt="2019-12-02T18:26:07.777" v="1387" actId="1076"/>
        <pc:sldMkLst>
          <pc:docMk/>
          <pc:sldMk cId="3362915070" sldId="334"/>
        </pc:sldMkLst>
        <pc:picChg chg="mod modCrop">
          <ac:chgData name="Nuno Silva" userId="8ece8601345a91d4" providerId="LiveId" clId="{302E752D-2889-412F-AEE1-DF0492CA4918}" dt="2019-12-02T18:26:07.777" v="1387" actId="1076"/>
          <ac:picMkLst>
            <pc:docMk/>
            <pc:sldMk cId="3362915070" sldId="334"/>
            <ac:picMk id="4" creationId="{213354D9-9C23-43B4-AECE-C630F1EA201F}"/>
          </ac:picMkLst>
        </pc:picChg>
      </pc:sldChg>
      <pc:sldChg chg="add del">
        <pc:chgData name="Nuno Silva" userId="8ece8601345a91d4" providerId="LiveId" clId="{302E752D-2889-412F-AEE1-DF0492CA4918}" dt="2019-12-03T18:45:50.487" v="1455"/>
        <pc:sldMkLst>
          <pc:docMk/>
          <pc:sldMk cId="2241218459" sldId="335"/>
        </pc:sldMkLst>
      </pc:sldChg>
      <pc:sldChg chg="ord">
        <pc:chgData name="Nuno Silva" userId="8ece8601345a91d4" providerId="LiveId" clId="{302E752D-2889-412F-AEE1-DF0492CA4918}" dt="2019-12-03T18:46:09.665" v="1461" actId="20578"/>
        <pc:sldMkLst>
          <pc:docMk/>
          <pc:sldMk cId="3719817349" sldId="336"/>
        </pc:sldMkLst>
      </pc:sldChg>
      <pc:sldChg chg="addSp modSp mod">
        <pc:chgData name="Nuno Silva" userId="8ece8601345a91d4" providerId="LiveId" clId="{302E752D-2889-412F-AEE1-DF0492CA4918}" dt="2019-12-02T15:31:36.587" v="1357" actId="1076"/>
        <pc:sldMkLst>
          <pc:docMk/>
          <pc:sldMk cId="4267222623" sldId="337"/>
        </pc:sldMkLst>
        <pc:spChg chg="mod">
          <ac:chgData name="Nuno Silva" userId="8ece8601345a91d4" providerId="LiveId" clId="{302E752D-2889-412F-AEE1-DF0492CA4918}" dt="2019-12-02T15:31:31.140" v="1355" actId="20577"/>
          <ac:spMkLst>
            <pc:docMk/>
            <pc:sldMk cId="4267222623" sldId="337"/>
            <ac:spMk id="4" creationId="{3E2B7405-60EA-4C4C-9071-4693CF08BE4C}"/>
          </ac:spMkLst>
        </pc:spChg>
        <pc:spChg chg="add mod">
          <ac:chgData name="Nuno Silva" userId="8ece8601345a91d4" providerId="LiveId" clId="{302E752D-2889-412F-AEE1-DF0492CA4918}" dt="2019-12-01T15:36:06.357" v="889" actId="1076"/>
          <ac:spMkLst>
            <pc:docMk/>
            <pc:sldMk cId="4267222623" sldId="337"/>
            <ac:spMk id="5" creationId="{7488FB18-1170-40D5-AEE4-3801DECBD6BD}"/>
          </ac:spMkLst>
        </pc:spChg>
        <pc:spChg chg="add mod">
          <ac:chgData name="Nuno Silva" userId="8ece8601345a91d4" providerId="LiveId" clId="{302E752D-2889-412F-AEE1-DF0492CA4918}" dt="2019-12-02T15:29:07.795" v="1319" actId="1076"/>
          <ac:spMkLst>
            <pc:docMk/>
            <pc:sldMk cId="4267222623" sldId="337"/>
            <ac:spMk id="6" creationId="{7E644E5F-28BC-438E-9F76-0F8AAAF54A08}"/>
          </ac:spMkLst>
        </pc:spChg>
        <pc:spChg chg="add mod">
          <ac:chgData name="Nuno Silva" userId="8ece8601345a91d4" providerId="LiveId" clId="{302E752D-2889-412F-AEE1-DF0492CA4918}" dt="2019-12-02T15:31:36.587" v="1357" actId="1076"/>
          <ac:spMkLst>
            <pc:docMk/>
            <pc:sldMk cId="4267222623" sldId="337"/>
            <ac:spMk id="7" creationId="{32CA70DE-72C4-4573-A59E-CEDA1B7D0232}"/>
          </ac:spMkLst>
        </pc:spChg>
      </pc:sldChg>
      <pc:sldChg chg="addSp delSp modSp mod">
        <pc:chgData name="Nuno Silva" userId="8ece8601345a91d4" providerId="LiveId" clId="{302E752D-2889-412F-AEE1-DF0492CA4918}" dt="2019-12-01T15:44:34.151" v="1138" actId="2711"/>
        <pc:sldMkLst>
          <pc:docMk/>
          <pc:sldMk cId="421071619" sldId="338"/>
        </pc:sldMkLst>
        <pc:spChg chg="add del mod">
          <ac:chgData name="Nuno Silva" userId="8ece8601345a91d4" providerId="LiveId" clId="{302E752D-2889-412F-AEE1-DF0492CA4918}" dt="2019-12-01T15:43:13.692" v="1109"/>
          <ac:spMkLst>
            <pc:docMk/>
            <pc:sldMk cId="421071619" sldId="338"/>
            <ac:spMk id="2" creationId="{1F8CD4B1-58D0-4C51-8C2D-27B5B808C907}"/>
          </ac:spMkLst>
        </pc:spChg>
        <pc:spChg chg="add mod">
          <ac:chgData name="Nuno Silva" userId="8ece8601345a91d4" providerId="LiveId" clId="{302E752D-2889-412F-AEE1-DF0492CA4918}" dt="2019-12-01T15:44:34.151" v="1138" actId="2711"/>
          <ac:spMkLst>
            <pc:docMk/>
            <pc:sldMk cId="421071619" sldId="338"/>
            <ac:spMk id="4" creationId="{8D50F0EB-6A56-454D-98B7-9371B414D3FD}"/>
          </ac:spMkLst>
        </pc:spChg>
      </pc:sldChg>
      <pc:sldChg chg="addSp modSp mod">
        <pc:chgData name="Nuno Silva" userId="8ece8601345a91d4" providerId="LiveId" clId="{302E752D-2889-412F-AEE1-DF0492CA4918}" dt="2019-12-04T08:59:51.593" v="1492" actId="20577"/>
        <pc:sldMkLst>
          <pc:docMk/>
          <pc:sldMk cId="3211281295" sldId="339"/>
        </pc:sldMkLst>
        <pc:spChg chg="mod">
          <ac:chgData name="Nuno Silva" userId="8ece8601345a91d4" providerId="LiveId" clId="{302E752D-2889-412F-AEE1-DF0492CA4918}" dt="2019-12-04T08:59:51.593" v="1492" actId="20577"/>
          <ac:spMkLst>
            <pc:docMk/>
            <pc:sldMk cId="3211281295" sldId="339"/>
            <ac:spMk id="940" creationId="{00000000-0000-0000-0000-000000000000}"/>
          </ac:spMkLst>
        </pc:spChg>
        <pc:spChg chg="mod">
          <ac:chgData name="Nuno Silva" userId="8ece8601345a91d4" providerId="LiveId" clId="{302E752D-2889-412F-AEE1-DF0492CA4918}" dt="2019-12-01T15:36:49.876" v="965" actId="20577"/>
          <ac:spMkLst>
            <pc:docMk/>
            <pc:sldMk cId="3211281295" sldId="339"/>
            <ac:spMk id="941" creationId="{00000000-0000-0000-0000-000000000000}"/>
          </ac:spMkLst>
        </pc:spChg>
        <pc:picChg chg="add mod">
          <ac:chgData name="Nuno Silva" userId="8ece8601345a91d4" providerId="LiveId" clId="{302E752D-2889-412F-AEE1-DF0492CA4918}" dt="2019-12-01T15:37:13.664" v="967" actId="1076"/>
          <ac:picMkLst>
            <pc:docMk/>
            <pc:sldMk cId="3211281295" sldId="339"/>
            <ac:picMk id="4" creationId="{4208C837-3481-4C28-9760-C42B814F4107}"/>
          </ac:picMkLst>
        </pc:picChg>
      </pc:sldChg>
      <pc:sldChg chg="addSp delSp modSp add del mod">
        <pc:chgData name="Nuno Silva" userId="8ece8601345a91d4" providerId="LiveId" clId="{302E752D-2889-412F-AEE1-DF0492CA4918}" dt="2019-12-01T15:38:03.840" v="985" actId="47"/>
        <pc:sldMkLst>
          <pc:docMk/>
          <pc:sldMk cId="2901071086" sldId="340"/>
        </pc:sldMkLst>
        <pc:spChg chg="mod">
          <ac:chgData name="Nuno Silva" userId="8ece8601345a91d4" providerId="LiveId" clId="{302E752D-2889-412F-AEE1-DF0492CA4918}" dt="2019-12-01T15:10:11.874" v="638" actId="20577"/>
          <ac:spMkLst>
            <pc:docMk/>
            <pc:sldMk cId="2901071086" sldId="340"/>
            <ac:spMk id="2" creationId="{42F5E22D-3A5B-4BD3-AD59-94B7BBE3DB6A}"/>
          </ac:spMkLst>
        </pc:spChg>
        <pc:picChg chg="add del mod">
          <ac:chgData name="Nuno Silva" userId="8ece8601345a91d4" providerId="LiveId" clId="{302E752D-2889-412F-AEE1-DF0492CA4918}" dt="2019-12-01T15:10:18.889" v="640"/>
          <ac:picMkLst>
            <pc:docMk/>
            <pc:sldMk cId="2901071086" sldId="340"/>
            <ac:picMk id="7" creationId="{E2159460-0071-44E2-95EE-8A12F0ADBE38}"/>
          </ac:picMkLst>
        </pc:picChg>
      </pc:sldChg>
      <pc:sldChg chg="addSp delSp modSp add mod">
        <pc:chgData name="Nuno Silva" userId="8ece8601345a91d4" providerId="LiveId" clId="{302E752D-2889-412F-AEE1-DF0492CA4918}" dt="2019-12-02T18:23:04.574" v="1373" actId="207"/>
        <pc:sldMkLst>
          <pc:docMk/>
          <pc:sldMk cId="1987710348" sldId="341"/>
        </pc:sldMkLst>
        <pc:spChg chg="add mod">
          <ac:chgData name="Nuno Silva" userId="8ece8601345a91d4" providerId="LiveId" clId="{302E752D-2889-412F-AEE1-DF0492CA4918}" dt="2019-12-02T18:23:04.574" v="1373" actId="207"/>
          <ac:spMkLst>
            <pc:docMk/>
            <pc:sldMk cId="1987710348" sldId="341"/>
            <ac:spMk id="2" creationId="{40794B13-F581-453E-96FB-35037BAE5AB3}"/>
          </ac:spMkLst>
        </pc:spChg>
        <pc:picChg chg="del">
          <ac:chgData name="Nuno Silva" userId="8ece8601345a91d4" providerId="LiveId" clId="{302E752D-2889-412F-AEE1-DF0492CA4918}" dt="2019-12-01T15:10:21.753" v="643" actId="478"/>
          <ac:picMkLst>
            <pc:docMk/>
            <pc:sldMk cId="1987710348" sldId="341"/>
            <ac:picMk id="3" creationId="{5E2A4596-BD94-4891-BD28-871B4904FE2F}"/>
          </ac:picMkLst>
        </pc:picChg>
        <pc:picChg chg="add mod">
          <ac:chgData name="Nuno Silva" userId="8ece8601345a91d4" providerId="LiveId" clId="{302E752D-2889-412F-AEE1-DF0492CA4918}" dt="2019-12-01T15:10:24.657" v="646" actId="1076"/>
          <ac:picMkLst>
            <pc:docMk/>
            <pc:sldMk cId="1987710348" sldId="341"/>
            <ac:picMk id="4" creationId="{E2159460-0071-44E2-95EE-8A12F0ADBE38}"/>
          </ac:picMkLst>
        </pc:picChg>
      </pc:sldChg>
      <pc:sldChg chg="modSp add mod modTransition">
        <pc:chgData name="Nuno Silva" userId="8ece8601345a91d4" providerId="LiveId" clId="{302E752D-2889-412F-AEE1-DF0492CA4918}" dt="2019-12-01T15:47:27.963" v="1148"/>
        <pc:sldMkLst>
          <pc:docMk/>
          <pc:sldMk cId="807265294" sldId="342"/>
        </pc:sldMkLst>
        <pc:picChg chg="mod modCrop">
          <ac:chgData name="Nuno Silva" userId="8ece8601345a91d4" providerId="LiveId" clId="{302E752D-2889-412F-AEE1-DF0492CA4918}" dt="2019-12-01T15:47:08.540" v="1147" actId="1076"/>
          <ac:picMkLst>
            <pc:docMk/>
            <pc:sldMk cId="807265294" sldId="342"/>
            <ac:picMk id="3" creationId="{EF03B6C3-2E76-45BC-A9B8-A526E9AACB02}"/>
          </ac:picMkLst>
        </pc:picChg>
      </pc:sldChg>
      <pc:sldChg chg="add del">
        <pc:chgData name="Nuno Silva" userId="8ece8601345a91d4" providerId="LiveId" clId="{302E752D-2889-412F-AEE1-DF0492CA4918}" dt="2019-12-01T15:46:11.049" v="1140"/>
        <pc:sldMkLst>
          <pc:docMk/>
          <pc:sldMk cId="1434014073" sldId="342"/>
        </pc:sldMkLst>
      </pc:sldChg>
      <pc:sldChg chg="add del ord">
        <pc:chgData name="Nuno Silva" userId="8ece8601345a91d4" providerId="LiveId" clId="{302E752D-2889-412F-AEE1-DF0492CA4918}" dt="2019-12-04T08:59:48.584" v="1491" actId="47"/>
        <pc:sldMkLst>
          <pc:docMk/>
          <pc:sldMk cId="3248816380" sldId="343"/>
        </pc:sldMkLst>
      </pc:sldChg>
      <pc:sldChg chg="addSp delSp modSp add del mod modTransition">
        <pc:chgData name="Nuno Silva" userId="8ece8601345a91d4" providerId="LiveId" clId="{302E752D-2889-412F-AEE1-DF0492CA4918}" dt="2019-12-04T12:39:38.137" v="1504"/>
        <pc:sldMkLst>
          <pc:docMk/>
          <pc:sldMk cId="4003982561" sldId="343"/>
        </pc:sldMkLst>
        <pc:picChg chg="mod">
          <ac:chgData name="Nuno Silva" userId="8ece8601345a91d4" providerId="LiveId" clId="{302E752D-2889-412F-AEE1-DF0492CA4918}" dt="2019-12-04T12:39:37.518" v="1502" actId="1076"/>
          <ac:picMkLst>
            <pc:docMk/>
            <pc:sldMk cId="4003982561" sldId="343"/>
            <ac:picMk id="5" creationId="{00F54EB7-4452-4E0E-A280-FAC4143A2206}"/>
          </ac:picMkLst>
        </pc:picChg>
        <pc:picChg chg="add del">
          <ac:chgData name="Nuno Silva" userId="8ece8601345a91d4" providerId="LiveId" clId="{302E752D-2889-412F-AEE1-DF0492CA4918}" dt="2019-12-04T12:39:37.840" v="1503" actId="478"/>
          <ac:picMkLst>
            <pc:docMk/>
            <pc:sldMk cId="4003982561" sldId="343"/>
            <ac:picMk id="6" creationId="{49C48ABA-9FF9-4791-B76E-72643D1035B4}"/>
          </ac:picMkLst>
        </pc:picChg>
      </pc:sldChg>
      <pc:sldMasterChg chg="delSldLayout">
        <pc:chgData name="Nuno Silva" userId="8ece8601345a91d4" providerId="LiveId" clId="{302E752D-2889-412F-AEE1-DF0492CA4918}" dt="2019-12-01T15:38:13.431" v="986" actId="47"/>
        <pc:sldMasterMkLst>
          <pc:docMk/>
          <pc:sldMasterMk cId="0" sldId="2147483671"/>
        </pc:sldMasterMkLst>
        <pc:sldLayoutChg chg="del">
          <pc:chgData name="Nuno Silva" userId="8ece8601345a91d4" providerId="LiveId" clId="{302E752D-2889-412F-AEE1-DF0492CA4918}" dt="2019-12-01T15:38:13.431" v="986" actId="47"/>
          <pc:sldLayoutMkLst>
            <pc:docMk/>
            <pc:sldMasterMk cId="0" sldId="2147483671"/>
            <pc:sldLayoutMk cId="0" sldId="2147483660"/>
          </pc:sldLayoutMkLst>
        </pc:sldLayoutChg>
        <pc:sldLayoutChg chg="del">
          <pc:chgData name="Nuno Silva" userId="8ece8601345a91d4" providerId="LiveId" clId="{302E752D-2889-412F-AEE1-DF0492CA4918}" dt="2019-12-01T15:38:13.431" v="986" actId="47"/>
          <pc:sldLayoutMkLst>
            <pc:docMk/>
            <pc:sldMasterMk cId="0" sldId="2147483671"/>
            <pc:sldLayoutMk cId="0" sldId="2147483661"/>
          </pc:sldLayoutMkLst>
        </pc:sldLayoutChg>
        <pc:sldLayoutChg chg="del">
          <pc:chgData name="Nuno Silva" userId="8ece8601345a91d4" providerId="LiveId" clId="{302E752D-2889-412F-AEE1-DF0492CA4918}" dt="2019-12-01T15:38:13.431" v="986" actId="47"/>
          <pc:sldLayoutMkLst>
            <pc:docMk/>
            <pc:sldMasterMk cId="0" sldId="2147483671"/>
            <pc:sldLayoutMk cId="0" sldId="2147483664"/>
          </pc:sldLayoutMkLst>
        </pc:sldLayoutChg>
        <pc:sldLayoutChg chg="del">
          <pc:chgData name="Nuno Silva" userId="8ece8601345a91d4" providerId="LiveId" clId="{302E752D-2889-412F-AEE1-DF0492CA4918}" dt="2019-12-01T15:38:13.431" v="986" actId="47"/>
          <pc:sldLayoutMkLst>
            <pc:docMk/>
            <pc:sldMasterMk cId="0" sldId="2147483671"/>
            <pc:sldLayoutMk cId="0" sldId="2147483665"/>
          </pc:sldLayoutMkLst>
        </pc:sldLayoutChg>
        <pc:sldLayoutChg chg="del">
          <pc:chgData name="Nuno Silva" userId="8ece8601345a91d4" providerId="LiveId" clId="{302E752D-2889-412F-AEE1-DF0492CA4918}" dt="2019-12-01T15:38:13.431" v="986" actId="47"/>
          <pc:sldLayoutMkLst>
            <pc:docMk/>
            <pc:sldMasterMk cId="0" sldId="2147483671"/>
            <pc:sldLayoutMk cId="0" sldId="2147483666"/>
          </pc:sldLayoutMkLst>
        </pc:sldLayoutChg>
        <pc:sldLayoutChg chg="del">
          <pc:chgData name="Nuno Silva" userId="8ece8601345a91d4" providerId="LiveId" clId="{302E752D-2889-412F-AEE1-DF0492CA4918}" dt="2019-12-01T15:38:13.431" v="986" actId="47"/>
          <pc:sldLayoutMkLst>
            <pc:docMk/>
            <pc:sldMasterMk cId="0" sldId="2147483671"/>
            <pc:sldLayoutMk cId="0" sldId="2147483667"/>
          </pc:sldLayoutMkLst>
        </pc:sldLayoutChg>
        <pc:sldLayoutChg chg="del">
          <pc:chgData name="Nuno Silva" userId="8ece8601345a91d4" providerId="LiveId" clId="{302E752D-2889-412F-AEE1-DF0492CA4918}" dt="2019-12-01T15:38:13.431" v="986" actId="47"/>
          <pc:sldLayoutMkLst>
            <pc:docMk/>
            <pc:sldMasterMk cId="0" sldId="2147483671"/>
            <pc:sldLayoutMk cId="0" sldId="2147483668"/>
          </pc:sldLayoutMkLst>
        </pc:sldLayoutChg>
      </pc:sldMasterChg>
      <pc:sldMasterChg chg="del delSldLayout">
        <pc:chgData name="Nuno Silva" userId="8ece8601345a91d4" providerId="LiveId" clId="{302E752D-2889-412F-AEE1-DF0492CA4918}" dt="2019-12-01T15:38:13.431" v="986" actId="47"/>
        <pc:sldMasterMkLst>
          <pc:docMk/>
          <pc:sldMasterMk cId="0" sldId="2147483672"/>
        </pc:sldMasterMkLst>
        <pc:sldLayoutChg chg="del">
          <pc:chgData name="Nuno Silva" userId="8ece8601345a91d4" providerId="LiveId" clId="{302E752D-2889-412F-AEE1-DF0492CA4918}" dt="2019-12-01T15:38:13.431" v="986" actId="47"/>
          <pc:sldLayoutMkLst>
            <pc:docMk/>
            <pc:sldMasterMk cId="0" sldId="2147483672"/>
            <pc:sldLayoutMk cId="0" sldId="214748367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PT" dirty="0"/>
              <a:t>80% do mercado nacional é </a:t>
            </a:r>
            <a:r>
              <a:rPr lang="pt-PT" dirty="0" err="1"/>
              <a:t>Playstation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983938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01193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90738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43642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1805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9865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1637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26872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95222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7326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949859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25631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66493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70249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13841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48801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9139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48961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49944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5245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73363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25934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2560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0376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17469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7" name="Google Shape;86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643032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8" name="Google Shape;938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6736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4669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852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7307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4" name="Google Shape;58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3899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8851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with titl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>
            <a:off x="2247325" y="4679400"/>
            <a:ext cx="6896700" cy="4641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3"/>
          <p:cNvSpPr/>
          <p:nvPr/>
        </p:nvSpPr>
        <p:spPr>
          <a:xfrm>
            <a:off x="-9100" y="4285400"/>
            <a:ext cx="2865900" cy="858000"/>
          </a:xfrm>
          <a:prstGeom prst="rect">
            <a:avLst/>
          </a:pr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3"/>
          <p:cNvSpPr txBox="1">
            <a:spLocks noGrp="1"/>
          </p:cNvSpPr>
          <p:nvPr>
            <p:ph type="ctrTitle"/>
          </p:nvPr>
        </p:nvSpPr>
        <p:spPr>
          <a:xfrm>
            <a:off x="548800" y="994750"/>
            <a:ext cx="6694200" cy="15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-9100" y="-9100"/>
            <a:ext cx="2865900" cy="4641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"/>
          <p:cNvSpPr/>
          <p:nvPr/>
        </p:nvSpPr>
        <p:spPr>
          <a:xfrm>
            <a:off x="2247325" y="-18200"/>
            <a:ext cx="6896700" cy="282000"/>
          </a:xfrm>
          <a:prstGeom prst="rect">
            <a:avLst/>
          </a:pr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3"/>
          <p:cNvSpPr txBox="1">
            <a:spLocks noGrp="1"/>
          </p:cNvSpPr>
          <p:nvPr>
            <p:ph type="subTitle" idx="1"/>
          </p:nvPr>
        </p:nvSpPr>
        <p:spPr>
          <a:xfrm>
            <a:off x="548800" y="2667225"/>
            <a:ext cx="3047100" cy="3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 type="blank">
  <p:cSld name="BLANK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  <p:sp>
        <p:nvSpPr>
          <p:cNvPr id="37" name="Google Shape;37;p6"/>
          <p:cNvSpPr/>
          <p:nvPr/>
        </p:nvSpPr>
        <p:spPr>
          <a:xfrm>
            <a:off x="4211800" y="592500"/>
            <a:ext cx="4932300" cy="3958500"/>
          </a:xfrm>
          <a:prstGeom prst="rect">
            <a:avLst/>
          </a:pr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6"/>
          <p:cNvSpPr txBox="1">
            <a:spLocks noGrp="1"/>
          </p:cNvSpPr>
          <p:nvPr>
            <p:ph type="ctrTitle"/>
          </p:nvPr>
        </p:nvSpPr>
        <p:spPr>
          <a:xfrm>
            <a:off x="5488725" y="873850"/>
            <a:ext cx="2598600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ubTitle" idx="1"/>
          </p:nvPr>
        </p:nvSpPr>
        <p:spPr>
          <a:xfrm>
            <a:off x="5488825" y="2073850"/>
            <a:ext cx="3375600" cy="174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with title and subtitle">
  <p:cSld name="ONE_COLUMN_TEXT">
    <p:bg>
      <p:bgPr>
        <a:solidFill>
          <a:srgbClr val="FFFFFF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>
            <a:off x="7488075" y="0"/>
            <a:ext cx="1656000" cy="51861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8"/>
          <p:cNvSpPr/>
          <p:nvPr/>
        </p:nvSpPr>
        <p:spPr>
          <a:xfrm>
            <a:off x="3175375" y="0"/>
            <a:ext cx="5968500" cy="5143500"/>
          </a:xfrm>
          <a:prstGeom prst="parallelogram">
            <a:avLst>
              <a:gd name="adj" fmla="val 25000"/>
            </a:avLst>
          </a:pr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4323000" y="2031342"/>
            <a:ext cx="3639300" cy="11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8"/>
          <p:cNvSpPr/>
          <p:nvPr/>
        </p:nvSpPr>
        <p:spPr>
          <a:xfrm>
            <a:off x="5083650" y="3246800"/>
            <a:ext cx="2118000" cy="34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8"/>
          <p:cNvSpPr txBox="1">
            <a:spLocks noGrp="1"/>
          </p:cNvSpPr>
          <p:nvPr>
            <p:ph type="subTitle" idx="1"/>
          </p:nvPr>
        </p:nvSpPr>
        <p:spPr>
          <a:xfrm>
            <a:off x="4373149" y="3341800"/>
            <a:ext cx="3475200" cy="3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with two columns" type="twoColTx">
  <p:cSld name="TITLE_AND_TWO_COLUMN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title"/>
          </p:nvPr>
        </p:nvSpPr>
        <p:spPr>
          <a:xfrm>
            <a:off x="311700" y="1054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F3A"/>
              </a:buClr>
              <a:buSzPts val="2800"/>
              <a:buNone/>
              <a:defRPr>
                <a:solidFill>
                  <a:srgbClr val="CC3F3A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F3A"/>
              </a:buClr>
              <a:buSzPts val="2800"/>
              <a:buNone/>
              <a:defRPr>
                <a:solidFill>
                  <a:srgbClr val="CC3F3A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F3A"/>
              </a:buClr>
              <a:buSzPts val="2800"/>
              <a:buNone/>
              <a:defRPr>
                <a:solidFill>
                  <a:srgbClr val="CC3F3A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F3A"/>
              </a:buClr>
              <a:buSzPts val="2800"/>
              <a:buNone/>
              <a:defRPr>
                <a:solidFill>
                  <a:srgbClr val="CC3F3A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F3A"/>
              </a:buClr>
              <a:buSzPts val="2800"/>
              <a:buNone/>
              <a:defRPr>
                <a:solidFill>
                  <a:srgbClr val="CC3F3A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F3A"/>
              </a:buClr>
              <a:buSzPts val="2800"/>
              <a:buNone/>
              <a:defRPr>
                <a:solidFill>
                  <a:srgbClr val="CC3F3A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F3A"/>
              </a:buClr>
              <a:buSzPts val="2800"/>
              <a:buNone/>
              <a:defRPr>
                <a:solidFill>
                  <a:srgbClr val="CC3F3A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F3A"/>
              </a:buClr>
              <a:buSzPts val="2800"/>
              <a:buNone/>
              <a:defRPr>
                <a:solidFill>
                  <a:srgbClr val="CC3F3A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F3A"/>
              </a:buClr>
              <a:buSzPts val="2800"/>
              <a:buNone/>
              <a:defRPr>
                <a:solidFill>
                  <a:srgbClr val="CC3F3A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  <p:sp>
        <p:nvSpPr>
          <p:cNvPr id="62" name="Google Shape;62;p10"/>
          <p:cNvSpPr/>
          <p:nvPr/>
        </p:nvSpPr>
        <p:spPr>
          <a:xfrm>
            <a:off x="-9100" y="-9100"/>
            <a:ext cx="2865900" cy="4641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0"/>
          <p:cNvSpPr/>
          <p:nvPr/>
        </p:nvSpPr>
        <p:spPr>
          <a:xfrm>
            <a:off x="2247325" y="-18200"/>
            <a:ext cx="6896700" cy="282000"/>
          </a:xfrm>
          <a:prstGeom prst="rect">
            <a:avLst/>
          </a:pr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0"/>
          <p:cNvSpPr/>
          <p:nvPr/>
        </p:nvSpPr>
        <p:spPr>
          <a:xfrm>
            <a:off x="791700" y="4187375"/>
            <a:ext cx="1132200" cy="34200"/>
          </a:xfrm>
          <a:prstGeom prst="rect">
            <a:avLst/>
          </a:prstGeom>
          <a:solidFill>
            <a:srgbClr val="7F8D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/>
          <p:nvPr/>
        </p:nvSpPr>
        <p:spPr>
          <a:xfrm>
            <a:off x="4910450" y="4187375"/>
            <a:ext cx="1132200" cy="34200"/>
          </a:xfrm>
          <a:prstGeom prst="rect">
            <a:avLst/>
          </a:prstGeom>
          <a:solidFill>
            <a:srgbClr val="7F8D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0"/>
          <p:cNvSpPr txBox="1">
            <a:spLocks noGrp="1"/>
          </p:cNvSpPr>
          <p:nvPr>
            <p:ph type="subTitle" idx="1"/>
          </p:nvPr>
        </p:nvSpPr>
        <p:spPr>
          <a:xfrm>
            <a:off x="673179" y="2226950"/>
            <a:ext cx="3252000" cy="4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ubTitle" idx="2"/>
          </p:nvPr>
        </p:nvSpPr>
        <p:spPr>
          <a:xfrm>
            <a:off x="673179" y="2661975"/>
            <a:ext cx="3252000" cy="12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ubTitle" idx="3"/>
          </p:nvPr>
        </p:nvSpPr>
        <p:spPr>
          <a:xfrm>
            <a:off x="4785325" y="2226950"/>
            <a:ext cx="3252000" cy="4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ubTitle" idx="4"/>
          </p:nvPr>
        </p:nvSpPr>
        <p:spPr>
          <a:xfrm>
            <a:off x="4785325" y="2661975"/>
            <a:ext cx="3252000" cy="12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 slide with big number">
  <p:cSld name="BIG_NUMBER">
    <p:bg>
      <p:bgPr>
        <a:solidFill>
          <a:srgbClr val="CC3F3A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3"/>
          <p:cNvSpPr txBox="1">
            <a:spLocks noGrp="1"/>
          </p:cNvSpPr>
          <p:nvPr>
            <p:ph type="title" hasCustomPrompt="1"/>
          </p:nvPr>
        </p:nvSpPr>
        <p:spPr>
          <a:xfrm>
            <a:off x="311700" y="12585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2" name="Google Shape;102;p13"/>
          <p:cNvSpPr txBox="1">
            <a:spLocks noGrp="1"/>
          </p:cNvSpPr>
          <p:nvPr>
            <p:ph type="subTitle" idx="1"/>
          </p:nvPr>
        </p:nvSpPr>
        <p:spPr>
          <a:xfrm>
            <a:off x="1881147" y="3077100"/>
            <a:ext cx="5381700" cy="79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  <p:sp>
        <p:nvSpPr>
          <p:cNvPr id="104" name="Google Shape;104;p13"/>
          <p:cNvSpPr/>
          <p:nvPr/>
        </p:nvSpPr>
        <p:spPr>
          <a:xfrm>
            <a:off x="1291950" y="0"/>
            <a:ext cx="6560100" cy="1365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with text and title 1">
  <p:cSld name="CUSTOM_11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6"/>
          <p:cNvSpPr/>
          <p:nvPr/>
        </p:nvSpPr>
        <p:spPr>
          <a:xfrm>
            <a:off x="-9100" y="-9100"/>
            <a:ext cx="2865900" cy="4641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6"/>
          <p:cNvSpPr/>
          <p:nvPr/>
        </p:nvSpPr>
        <p:spPr>
          <a:xfrm>
            <a:off x="2247325" y="-18200"/>
            <a:ext cx="6896700" cy="282000"/>
          </a:xfrm>
          <a:prstGeom prst="rect">
            <a:avLst/>
          </a:pr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1"/>
          </p:nvPr>
        </p:nvSpPr>
        <p:spPr>
          <a:xfrm>
            <a:off x="798800" y="2248125"/>
            <a:ext cx="3139500" cy="12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99999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/>
          </p:nvPr>
        </p:nvSpPr>
        <p:spPr>
          <a:xfrm>
            <a:off x="798800" y="1583075"/>
            <a:ext cx="342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with title">
  <p:cSld name="CUSTOM_8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 txBox="1">
            <a:spLocks noGrp="1"/>
          </p:cNvSpPr>
          <p:nvPr>
            <p:ph type="title"/>
          </p:nvPr>
        </p:nvSpPr>
        <p:spPr>
          <a:xfrm>
            <a:off x="299700" y="911325"/>
            <a:ext cx="854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CC3F3A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7"/>
          <p:cNvSpPr/>
          <p:nvPr/>
        </p:nvSpPr>
        <p:spPr>
          <a:xfrm>
            <a:off x="-9100" y="-9100"/>
            <a:ext cx="2865900" cy="4641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7"/>
          <p:cNvSpPr/>
          <p:nvPr/>
        </p:nvSpPr>
        <p:spPr>
          <a:xfrm>
            <a:off x="2247325" y="-18200"/>
            <a:ext cx="6896700" cy="282000"/>
          </a:xfrm>
          <a:prstGeom prst="rect">
            <a:avLst/>
          </a:pr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 and white slide">
  <p:cSld name="CUSTOM_7">
    <p:bg>
      <p:bgPr>
        <a:solidFill>
          <a:srgbClr val="CC3F3A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3"/>
          <p:cNvSpPr/>
          <p:nvPr/>
        </p:nvSpPr>
        <p:spPr>
          <a:xfrm>
            <a:off x="-125" y="0"/>
            <a:ext cx="9144000" cy="5143500"/>
          </a:xfrm>
          <a:prstGeom prst="parallelogram">
            <a:avLst>
              <a:gd name="adj" fmla="val 25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3"/>
          <p:cNvSpPr txBox="1">
            <a:spLocks noGrp="1"/>
          </p:cNvSpPr>
          <p:nvPr>
            <p:ph type="title"/>
          </p:nvPr>
        </p:nvSpPr>
        <p:spPr>
          <a:xfrm>
            <a:off x="1346550" y="1207450"/>
            <a:ext cx="6450900" cy="11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None/>
              <a:defRPr sz="4000">
                <a:solidFill>
                  <a:srgbClr val="43434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4000"/>
              <a:buNone/>
              <a:defRPr sz="4000">
                <a:solidFill>
                  <a:srgbClr val="7F8D9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4000"/>
              <a:buNone/>
              <a:defRPr sz="4000">
                <a:solidFill>
                  <a:srgbClr val="7F8D9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4000"/>
              <a:buNone/>
              <a:defRPr sz="4000">
                <a:solidFill>
                  <a:srgbClr val="7F8D9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4000"/>
              <a:buNone/>
              <a:defRPr sz="4000">
                <a:solidFill>
                  <a:srgbClr val="7F8D9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4000"/>
              <a:buNone/>
              <a:defRPr sz="4000">
                <a:solidFill>
                  <a:srgbClr val="7F8D9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4000"/>
              <a:buNone/>
              <a:defRPr sz="4000">
                <a:solidFill>
                  <a:srgbClr val="7F8D9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4000"/>
              <a:buNone/>
              <a:defRPr sz="4000">
                <a:solidFill>
                  <a:srgbClr val="7F8D9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4000"/>
              <a:buNone/>
              <a:defRPr sz="4000">
                <a:solidFill>
                  <a:srgbClr val="7F8D99"/>
                </a:solidFill>
              </a:defRPr>
            </a:lvl9pPr>
          </a:lstStyle>
          <a:p>
            <a:endParaRPr/>
          </a:p>
        </p:txBody>
      </p:sp>
      <p:sp>
        <p:nvSpPr>
          <p:cNvPr id="189" name="Google Shape;189;p23"/>
          <p:cNvSpPr txBox="1">
            <a:spLocks noGrp="1"/>
          </p:cNvSpPr>
          <p:nvPr>
            <p:ph type="subTitle" idx="1"/>
          </p:nvPr>
        </p:nvSpPr>
        <p:spPr>
          <a:xfrm>
            <a:off x="1583525" y="2649650"/>
            <a:ext cx="5976900" cy="12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99999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99999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99999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99999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99999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99999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99999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99999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7F8D99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609675"/>
            <a:ext cx="8520600" cy="20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Char char="●"/>
              <a:defRPr sz="16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Nunito"/>
              <a:buChar char="○"/>
              <a:defRPr sz="15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■"/>
              <a:defRPr sz="14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300"/>
              <a:buFont typeface="Nunito"/>
              <a:buChar char="●"/>
              <a:defRPr sz="13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"/>
              <a:buChar char="○"/>
              <a:defRPr sz="12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Nunito"/>
              <a:buChar char="■"/>
              <a:defRPr sz="11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"/>
              <a:buChar char="●"/>
              <a:defRPr sz="10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"/>
              <a:buChar char="○"/>
              <a:defRPr sz="10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"/>
              <a:buChar char="■"/>
              <a:defRPr sz="10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4" r:id="rId3"/>
    <p:sldLayoutId id="2147483656" r:id="rId4"/>
    <p:sldLayoutId id="2147483659" r:id="rId5"/>
    <p:sldLayoutId id="2147483662" r:id="rId6"/>
    <p:sldLayoutId id="2147483663" r:id="rId7"/>
    <p:sldLayoutId id="2147483669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newzoo.com/insights/infographics/the-brazilian-gamer-2017/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statista.com/outlook/203/147/video-games/portugal?currency=eur" TargetMode="External"/><Relationship Id="rId4" Type="http://schemas.openxmlformats.org/officeDocument/2006/relationships/hyperlink" Target="http://docs.translatehouse.org/projects/localization-guide/en/latest/guide/translation/variables.html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1"/>
          <p:cNvSpPr txBox="1">
            <a:spLocks noGrp="1"/>
          </p:cNvSpPr>
          <p:nvPr>
            <p:ph type="subTitle" idx="1"/>
          </p:nvPr>
        </p:nvSpPr>
        <p:spPr>
          <a:xfrm>
            <a:off x="4050907" y="3307600"/>
            <a:ext cx="3904999" cy="11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400" b="1" dirty="0"/>
              <a:t>Trabalho de Projeto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50" dirty="0"/>
              <a:t>Mestrado em Tradução e Interpretação Especializadas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50" b="1" dirty="0"/>
              <a:t>10/2019</a:t>
            </a:r>
            <a:endParaRPr sz="1250" b="1" dirty="0"/>
          </a:p>
        </p:txBody>
      </p:sp>
      <p:sp>
        <p:nvSpPr>
          <p:cNvPr id="236" name="Google Shape;236;p31"/>
          <p:cNvSpPr txBox="1">
            <a:spLocks noGrp="1"/>
          </p:cNvSpPr>
          <p:nvPr>
            <p:ph type="title"/>
          </p:nvPr>
        </p:nvSpPr>
        <p:spPr>
          <a:xfrm>
            <a:off x="4323000" y="2031342"/>
            <a:ext cx="3639300" cy="11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pt-PT" sz="2800" dirty="0"/>
              <a:t>Localização do Jogo </a:t>
            </a:r>
            <a:r>
              <a:rPr lang="pt-PT" sz="2800" i="1" dirty="0"/>
              <a:t>One </a:t>
            </a:r>
            <a:r>
              <a:rPr lang="pt-PT" sz="2800" i="1" dirty="0" err="1"/>
              <a:t>Night</a:t>
            </a:r>
            <a:r>
              <a:rPr lang="pt-PT" sz="2800" i="1" dirty="0"/>
              <a:t> Stand</a:t>
            </a:r>
            <a:endParaRPr sz="2800" dirty="0"/>
          </a:p>
        </p:txBody>
      </p:sp>
      <p:sp>
        <p:nvSpPr>
          <p:cNvPr id="237" name="Google Shape;237;p31"/>
          <p:cNvSpPr/>
          <p:nvPr/>
        </p:nvSpPr>
        <p:spPr>
          <a:xfrm>
            <a:off x="4855050" y="3246800"/>
            <a:ext cx="2118000" cy="34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4F192576-78C6-4AF2-A5DE-A0434418286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" y="285750"/>
            <a:ext cx="1658620" cy="38655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43F4E2F-9071-4B12-90CA-08A28880B8B8}"/>
              </a:ext>
            </a:extLst>
          </p:cNvPr>
          <p:cNvSpPr txBox="1"/>
          <p:nvPr/>
        </p:nvSpPr>
        <p:spPr>
          <a:xfrm>
            <a:off x="261383" y="892969"/>
            <a:ext cx="1477486" cy="149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>
              <a:lnSpc>
                <a:spcPct val="120000"/>
              </a:lnSpc>
            </a:pPr>
            <a:r>
              <a:rPr lang="pt-PT" sz="900" b="1" cap="all" dirty="0">
                <a:latin typeface="Nunito" panose="020B0604020202020204" charset="0"/>
              </a:rPr>
              <a:t>Instituto</a:t>
            </a:r>
            <a:endParaRPr lang="pt-PT" sz="900" b="1" dirty="0">
              <a:latin typeface="Nunito" panose="020B0604020202020204" charset="0"/>
            </a:endParaRPr>
          </a:p>
          <a:p>
            <a:pPr fontAlgn="ctr">
              <a:lnSpc>
                <a:spcPct val="120000"/>
              </a:lnSpc>
            </a:pPr>
            <a:r>
              <a:rPr lang="pt-PT" sz="900" b="1" cap="all" dirty="0">
                <a:latin typeface="Nunito" panose="020B0604020202020204" charset="0"/>
              </a:rPr>
              <a:t>superior</a:t>
            </a:r>
            <a:endParaRPr lang="pt-PT" sz="900" b="1" dirty="0">
              <a:latin typeface="Nunito" panose="020B0604020202020204" charset="0"/>
            </a:endParaRPr>
          </a:p>
          <a:p>
            <a:pPr fontAlgn="ctr">
              <a:lnSpc>
                <a:spcPct val="120000"/>
              </a:lnSpc>
            </a:pPr>
            <a:r>
              <a:rPr lang="pt-PT" sz="900" b="1" cap="all" dirty="0" err="1">
                <a:latin typeface="Nunito" panose="020B0604020202020204" charset="0"/>
              </a:rPr>
              <a:t>dE</a:t>
            </a:r>
            <a:r>
              <a:rPr lang="pt-PT" sz="900" b="1" cap="all" dirty="0">
                <a:latin typeface="Nunito" panose="020B0604020202020204" charset="0"/>
              </a:rPr>
              <a:t> contabilidade</a:t>
            </a:r>
            <a:endParaRPr lang="pt-PT" sz="900" b="1" dirty="0">
              <a:latin typeface="Nunito" panose="020B0604020202020204" charset="0"/>
            </a:endParaRPr>
          </a:p>
          <a:p>
            <a:pPr fontAlgn="ctr">
              <a:lnSpc>
                <a:spcPct val="120000"/>
              </a:lnSpc>
            </a:pPr>
            <a:r>
              <a:rPr lang="pt-PT" sz="900" b="1" cap="all" dirty="0">
                <a:latin typeface="Nunito" panose="020B0604020202020204" charset="0"/>
              </a:rPr>
              <a:t>e administração</a:t>
            </a:r>
            <a:endParaRPr lang="pt-PT" sz="900" b="1" dirty="0">
              <a:latin typeface="Nunito" panose="020B0604020202020204" charset="0"/>
            </a:endParaRPr>
          </a:p>
          <a:p>
            <a:pPr>
              <a:lnSpc>
                <a:spcPct val="115000"/>
              </a:lnSpc>
            </a:pPr>
            <a:r>
              <a:rPr lang="en-GB" sz="900" b="1" cap="all" dirty="0">
                <a:latin typeface="Nunito" panose="020B0604020202020204" charset="0"/>
              </a:rPr>
              <a:t>do porto</a:t>
            </a:r>
            <a:endParaRPr lang="pt-PT" sz="900" b="1" dirty="0">
              <a:latin typeface="Nunito" panose="020B0604020202020204" charset="0"/>
            </a:endParaRPr>
          </a:p>
          <a:p>
            <a:pPr>
              <a:lnSpc>
                <a:spcPct val="115000"/>
              </a:lnSpc>
            </a:pPr>
            <a:r>
              <a:rPr lang="pt-PT" sz="900" b="1" dirty="0">
                <a:latin typeface="Nunito" panose="020B0604020202020204" charset="0"/>
              </a:rPr>
              <a:t>POLITÉCNICO</a:t>
            </a:r>
          </a:p>
          <a:p>
            <a:pPr>
              <a:lnSpc>
                <a:spcPct val="150000"/>
              </a:lnSpc>
            </a:pPr>
            <a:r>
              <a:rPr lang="pt-PT" sz="900" b="1" dirty="0">
                <a:latin typeface="Nunito" panose="020B0604020202020204" charset="0"/>
              </a:rPr>
              <a:t>DO PORTO</a:t>
            </a:r>
          </a:p>
          <a:p>
            <a:endParaRPr lang="pt-PT" dirty="0"/>
          </a:p>
        </p:txBody>
      </p:sp>
      <p:cxnSp>
        <p:nvCxnSpPr>
          <p:cNvPr id="6" name="Conexão reta 5">
            <a:extLst>
              <a:ext uri="{FF2B5EF4-FFF2-40B4-BE49-F238E27FC236}">
                <a16:creationId xmlns:a16="http://schemas.microsoft.com/office/drawing/2014/main" id="{1E81C637-B09A-4650-B23A-7DFD54074E9E}"/>
              </a:ext>
            </a:extLst>
          </p:cNvPr>
          <p:cNvCxnSpPr>
            <a:cxnSpLocks/>
          </p:cNvCxnSpPr>
          <p:nvPr/>
        </p:nvCxnSpPr>
        <p:spPr>
          <a:xfrm>
            <a:off x="341630" y="892969"/>
            <a:ext cx="75136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2216A40-5DF0-453E-B53B-47A625BE2B77}"/>
              </a:ext>
            </a:extLst>
          </p:cNvPr>
          <p:cNvSpPr txBox="1"/>
          <p:nvPr/>
        </p:nvSpPr>
        <p:spPr>
          <a:xfrm>
            <a:off x="341630" y="3767706"/>
            <a:ext cx="2878931" cy="965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250" b="1" dirty="0">
                <a:latin typeface="Nunito" panose="020B0604020202020204" charset="0"/>
              </a:rPr>
              <a:t>Nuno Miguel Cerqueira da Silva</a:t>
            </a:r>
          </a:p>
          <a:p>
            <a:r>
              <a:rPr lang="pt-PT" sz="1200" dirty="0">
                <a:latin typeface="Nunito" panose="020B0604020202020204" charset="0"/>
              </a:rPr>
              <a:t>Sob a orientação de Doutora Alexandra Albuquerque</a:t>
            </a:r>
          </a:p>
          <a:p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ADAE703D-F47B-4A43-9E19-EF2BB562E7FC}"/>
              </a:ext>
            </a:extLst>
          </p:cNvPr>
          <p:cNvSpPr txBox="1"/>
          <p:nvPr/>
        </p:nvSpPr>
        <p:spPr>
          <a:xfrm>
            <a:off x="1014412" y="881922"/>
            <a:ext cx="663654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A dimensão do mercado brasileiro é consideravelmente superior ao mercado português (</a:t>
            </a:r>
            <a:r>
              <a:rPr lang="pt-PT" sz="1600" dirty="0" err="1">
                <a:latin typeface="Nunito" panose="020B0604020202020204" charset="0"/>
              </a:rPr>
              <a:t>Newzoo</a:t>
            </a:r>
            <a:r>
              <a:rPr lang="pt-PT" sz="1600" dirty="0">
                <a:latin typeface="Nunito" panose="020B0604020202020204" charset="0"/>
              </a:rPr>
              <a:t>, 2018);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A produção interna de videojogos é igualmente superior no Brasil do que em Portugal;</a:t>
            </a:r>
          </a:p>
        </p:txBody>
      </p:sp>
      <p:sp>
        <p:nvSpPr>
          <p:cNvPr id="6" name="Google Shape;1246;p59">
            <a:extLst>
              <a:ext uri="{FF2B5EF4-FFF2-40B4-BE49-F238E27FC236}">
                <a16:creationId xmlns:a16="http://schemas.microsoft.com/office/drawing/2014/main" id="{09AFCFCF-120C-4FD0-ACDE-D7F23A7710C0}"/>
              </a:ext>
            </a:extLst>
          </p:cNvPr>
          <p:cNvSpPr/>
          <p:nvPr/>
        </p:nvSpPr>
        <p:spPr>
          <a:xfrm>
            <a:off x="693474" y="951397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8" name="Google Shape;1246;p59">
            <a:extLst>
              <a:ext uri="{FF2B5EF4-FFF2-40B4-BE49-F238E27FC236}">
                <a16:creationId xmlns:a16="http://schemas.microsoft.com/office/drawing/2014/main" id="{4857C72B-9CF9-4F80-91F2-3A06B1811741}"/>
              </a:ext>
            </a:extLst>
          </p:cNvPr>
          <p:cNvSpPr/>
          <p:nvPr/>
        </p:nvSpPr>
        <p:spPr>
          <a:xfrm>
            <a:off x="693474" y="1604814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9C1B50F-5503-433B-9DCB-507B6DE42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339" y="2473076"/>
            <a:ext cx="4412388" cy="1399598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685B63CB-9A96-490D-90B1-D9F27450B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312" y="2190170"/>
            <a:ext cx="2420160" cy="1423624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C0AB7CC7-D18A-4224-978F-0E2CCDA001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0970" y="3423903"/>
            <a:ext cx="1028844" cy="24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75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ctrTitle"/>
          </p:nvPr>
        </p:nvSpPr>
        <p:spPr>
          <a:xfrm>
            <a:off x="534512" y="812371"/>
            <a:ext cx="7866538" cy="9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pt-PT" sz="2800" dirty="0"/>
              <a:t>Estudo Exploratório sobre a qualidade das localizações dos videojogos em Portugal</a:t>
            </a:r>
            <a:endParaRPr sz="2400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1840A5E4-E436-4683-A1C9-B75BEC7E09E8}"/>
              </a:ext>
            </a:extLst>
          </p:cNvPr>
          <p:cNvSpPr txBox="1"/>
          <p:nvPr/>
        </p:nvSpPr>
        <p:spPr>
          <a:xfrm>
            <a:off x="534512" y="2138939"/>
            <a:ext cx="73307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800" b="1" dirty="0">
                <a:latin typeface="Nunito" panose="020B0604020202020204" charset="0"/>
              </a:rPr>
              <a:t>Objetivo:</a:t>
            </a:r>
          </a:p>
          <a:p>
            <a:pPr algn="just"/>
            <a:endParaRPr lang="pt-PT" sz="1600" b="1" dirty="0">
              <a:latin typeface="Nunito" panose="020B0604020202020204" charset="0"/>
            </a:endParaRPr>
          </a:p>
          <a:p>
            <a:pPr lvl="3" algn="just"/>
            <a:r>
              <a:rPr lang="pt-PT" sz="1600" dirty="0">
                <a:latin typeface="Nunito" panose="020B0604020202020204" charset="0"/>
              </a:rPr>
              <a:t>Conhecer melhor o panorama dos videojogos em Portugal, especialmente nas questões relativas à localização dos jogos em português de Portugal e do Brasil.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3166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ctrTitle"/>
          </p:nvPr>
        </p:nvSpPr>
        <p:spPr>
          <a:xfrm>
            <a:off x="534512" y="812371"/>
            <a:ext cx="7866538" cy="9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pt-PT" sz="2800" dirty="0"/>
              <a:t>Estudo Exploratório sobre a qualidade das localizações dos videojogos em Portugal</a:t>
            </a:r>
            <a:endParaRPr sz="2400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1840A5E4-E436-4683-A1C9-B75BEC7E09E8}"/>
              </a:ext>
            </a:extLst>
          </p:cNvPr>
          <p:cNvSpPr txBox="1"/>
          <p:nvPr/>
        </p:nvSpPr>
        <p:spPr>
          <a:xfrm>
            <a:off x="955159" y="2133467"/>
            <a:ext cx="767659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O inquérito incluía questões relacionadas com a qualidade das localizações em português nos jogos publicados em Portugal, e também sobre a prevalência do português do Brasil no mercado nacional;</a:t>
            </a:r>
          </a:p>
          <a:p>
            <a:pPr lvl="3"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Foi publicado numa comunidade de jogadores portugueses no Facebook;</a:t>
            </a:r>
          </a:p>
          <a:p>
            <a:pPr lvl="3"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122 respostas no total.</a:t>
            </a:r>
          </a:p>
          <a:p>
            <a:endParaRPr lang="pt-PT" dirty="0"/>
          </a:p>
        </p:txBody>
      </p:sp>
      <p:sp>
        <p:nvSpPr>
          <p:cNvPr id="4" name="Google Shape;1246;p59">
            <a:extLst>
              <a:ext uri="{FF2B5EF4-FFF2-40B4-BE49-F238E27FC236}">
                <a16:creationId xmlns:a16="http://schemas.microsoft.com/office/drawing/2014/main" id="{0FA77762-75EF-4CCD-BBBC-E15912FF8224}"/>
              </a:ext>
            </a:extLst>
          </p:cNvPr>
          <p:cNvSpPr/>
          <p:nvPr/>
        </p:nvSpPr>
        <p:spPr>
          <a:xfrm>
            <a:off x="617201" y="2190617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5" name="Google Shape;1246;p59">
            <a:extLst>
              <a:ext uri="{FF2B5EF4-FFF2-40B4-BE49-F238E27FC236}">
                <a16:creationId xmlns:a16="http://schemas.microsoft.com/office/drawing/2014/main" id="{CD100B30-6BD1-4F82-B35D-E8CEE690823E}"/>
              </a:ext>
            </a:extLst>
          </p:cNvPr>
          <p:cNvSpPr/>
          <p:nvPr/>
        </p:nvSpPr>
        <p:spPr>
          <a:xfrm>
            <a:off x="617198" y="3068719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6" name="Google Shape;1246;p59">
            <a:extLst>
              <a:ext uri="{FF2B5EF4-FFF2-40B4-BE49-F238E27FC236}">
                <a16:creationId xmlns:a16="http://schemas.microsoft.com/office/drawing/2014/main" id="{7650F352-6BC3-4ECF-808D-5AD9EB00E787}"/>
              </a:ext>
            </a:extLst>
          </p:cNvPr>
          <p:cNvSpPr/>
          <p:nvPr/>
        </p:nvSpPr>
        <p:spPr>
          <a:xfrm>
            <a:off x="617197" y="3477665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86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E2A4596-BD94-4891-BD28-871B4904F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2465" y="1255975"/>
            <a:ext cx="5499069" cy="3212870"/>
          </a:xfrm>
          <a:prstGeom prst="rect">
            <a:avLst/>
          </a:prstGeom>
        </p:spPr>
      </p:pic>
      <p:sp>
        <p:nvSpPr>
          <p:cNvPr id="265" name="Google Shape;265;p35"/>
          <p:cNvSpPr txBox="1">
            <a:spLocks noGrp="1"/>
          </p:cNvSpPr>
          <p:nvPr>
            <p:ph type="title"/>
          </p:nvPr>
        </p:nvSpPr>
        <p:spPr>
          <a:xfrm>
            <a:off x="311700" y="6832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PT" sz="3200" dirty="0">
                <a:solidFill>
                  <a:schemeClr val="bg2"/>
                </a:solidFill>
              </a:rPr>
              <a:t>Resultados</a:t>
            </a:r>
            <a:endParaRPr dirty="0">
              <a:solidFill>
                <a:schemeClr val="bg2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A232870-331D-4B16-B788-947DB6E23FC7}"/>
              </a:ext>
            </a:extLst>
          </p:cNvPr>
          <p:cNvSpPr txBox="1"/>
          <p:nvPr/>
        </p:nvSpPr>
        <p:spPr>
          <a:xfrm>
            <a:off x="365049" y="2655794"/>
            <a:ext cx="1457416" cy="1983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30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5"/>
          <p:cNvSpPr txBox="1">
            <a:spLocks noGrp="1"/>
          </p:cNvSpPr>
          <p:nvPr>
            <p:ph type="title"/>
          </p:nvPr>
        </p:nvSpPr>
        <p:spPr>
          <a:xfrm>
            <a:off x="311700" y="6832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PT" sz="3200" dirty="0">
                <a:solidFill>
                  <a:schemeClr val="bg2"/>
                </a:solidFill>
              </a:rPr>
              <a:t>Resultados</a:t>
            </a:r>
            <a:endParaRPr dirty="0">
              <a:solidFill>
                <a:schemeClr val="bg2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2159460-0071-44E2-95EE-8A12F0ADB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716" y="1255975"/>
            <a:ext cx="6106555" cy="3575726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40794B13-F581-453E-96FB-35037BAE5AB3}"/>
              </a:ext>
            </a:extLst>
          </p:cNvPr>
          <p:cNvSpPr txBox="1"/>
          <p:nvPr/>
        </p:nvSpPr>
        <p:spPr>
          <a:xfrm>
            <a:off x="114300" y="2743200"/>
            <a:ext cx="1457416" cy="1983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8771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9"/>
          <p:cNvSpPr txBox="1">
            <a:spLocks noGrp="1"/>
          </p:cNvSpPr>
          <p:nvPr>
            <p:ph type="title"/>
          </p:nvPr>
        </p:nvSpPr>
        <p:spPr>
          <a:xfrm>
            <a:off x="777356" y="2071686"/>
            <a:ext cx="7589288" cy="1467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pt-PT" sz="4000" dirty="0"/>
              <a:t>O processo de Localização de </a:t>
            </a:r>
            <a:r>
              <a:rPr lang="pt-PT" sz="4000" i="1" dirty="0"/>
              <a:t>One </a:t>
            </a:r>
            <a:r>
              <a:rPr lang="pt-PT" sz="4000" i="1" dirty="0" err="1"/>
              <a:t>Night</a:t>
            </a:r>
            <a:r>
              <a:rPr lang="pt-PT" sz="4000" i="1" dirty="0"/>
              <a:t> Stand </a:t>
            </a:r>
            <a:r>
              <a:rPr lang="pt-PT" sz="4000" dirty="0"/>
              <a:t>para Português</a:t>
            </a:r>
          </a:p>
        </p:txBody>
      </p:sp>
    </p:spTree>
    <p:extLst>
      <p:ext uri="{BB962C8B-B14F-4D97-AF65-F5344CB8AC3E}">
        <p14:creationId xmlns:p14="http://schemas.microsoft.com/office/powerpoint/2010/main" val="243349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ctrTitle"/>
          </p:nvPr>
        </p:nvSpPr>
        <p:spPr>
          <a:xfrm>
            <a:off x="534512" y="812371"/>
            <a:ext cx="6966426" cy="9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pt-PT" sz="2800" dirty="0"/>
              <a:t>Os passos do projeto</a:t>
            </a:r>
            <a:endParaRPr sz="2400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DAE703D-F47B-4A43-9E19-EF2BB562E7FC}"/>
              </a:ext>
            </a:extLst>
          </p:cNvPr>
          <p:cNvSpPr txBox="1"/>
          <p:nvPr/>
        </p:nvSpPr>
        <p:spPr>
          <a:xfrm>
            <a:off x="926477" y="1993010"/>
            <a:ext cx="663654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Pré-Localização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Localização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Pós-Localização</a:t>
            </a:r>
          </a:p>
        </p:txBody>
      </p:sp>
      <p:sp>
        <p:nvSpPr>
          <p:cNvPr id="6" name="Google Shape;1246;p59">
            <a:extLst>
              <a:ext uri="{FF2B5EF4-FFF2-40B4-BE49-F238E27FC236}">
                <a16:creationId xmlns:a16="http://schemas.microsoft.com/office/drawing/2014/main" id="{09AFCFCF-120C-4FD0-ACDE-D7F23A7710C0}"/>
              </a:ext>
            </a:extLst>
          </p:cNvPr>
          <p:cNvSpPr/>
          <p:nvPr/>
        </p:nvSpPr>
        <p:spPr>
          <a:xfrm>
            <a:off x="693474" y="2475088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8" name="Google Shape;1246;p59">
            <a:extLst>
              <a:ext uri="{FF2B5EF4-FFF2-40B4-BE49-F238E27FC236}">
                <a16:creationId xmlns:a16="http://schemas.microsoft.com/office/drawing/2014/main" id="{4857C72B-9CF9-4F80-91F2-3A06B1811741}"/>
              </a:ext>
            </a:extLst>
          </p:cNvPr>
          <p:cNvSpPr/>
          <p:nvPr/>
        </p:nvSpPr>
        <p:spPr>
          <a:xfrm>
            <a:off x="693474" y="1987074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7" name="Google Shape;1246;p59">
            <a:extLst>
              <a:ext uri="{FF2B5EF4-FFF2-40B4-BE49-F238E27FC236}">
                <a16:creationId xmlns:a16="http://schemas.microsoft.com/office/drawing/2014/main" id="{2978F766-3E51-45EA-A6A7-48FB95484268}"/>
              </a:ext>
            </a:extLst>
          </p:cNvPr>
          <p:cNvSpPr/>
          <p:nvPr/>
        </p:nvSpPr>
        <p:spPr>
          <a:xfrm>
            <a:off x="693474" y="2883170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27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ctrTitle"/>
          </p:nvPr>
        </p:nvSpPr>
        <p:spPr>
          <a:xfrm>
            <a:off x="534512" y="812371"/>
            <a:ext cx="7866538" cy="9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pt-PT" sz="2800" dirty="0">
                <a:solidFill>
                  <a:srgbClr val="5B5B5B"/>
                </a:solidFill>
              </a:rPr>
              <a:t>Pré-Localização</a:t>
            </a:r>
            <a:endParaRPr sz="2400" dirty="0">
              <a:solidFill>
                <a:srgbClr val="5B5B5B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1840A5E4-E436-4683-A1C9-B75BEC7E09E8}"/>
              </a:ext>
            </a:extLst>
          </p:cNvPr>
          <p:cNvSpPr txBox="1"/>
          <p:nvPr/>
        </p:nvSpPr>
        <p:spPr>
          <a:xfrm>
            <a:off x="638731" y="2216892"/>
            <a:ext cx="786653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       Seis ficheiros, mais de 16 mil </a:t>
            </a:r>
            <a:r>
              <a:rPr lang="pt-PT" sz="1600" i="1" dirty="0" err="1">
                <a:latin typeface="Nunito" panose="020B0604020202020204" charset="0"/>
              </a:rPr>
              <a:t>strings</a:t>
            </a:r>
            <a:endParaRPr lang="pt-PT" sz="1600" i="1" dirty="0">
              <a:latin typeface="Nunito" panose="020B0604020202020204" charset="0"/>
            </a:endParaRPr>
          </a:p>
          <a:p>
            <a:pPr lvl="1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       Um documento com imagens para traduzir</a:t>
            </a:r>
          </a:p>
          <a:p>
            <a:pPr lvl="1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       </a:t>
            </a:r>
            <a:r>
              <a:rPr lang="pt-PT" sz="1600" dirty="0">
                <a:solidFill>
                  <a:schemeClr val="bg2"/>
                </a:solidFill>
                <a:latin typeface="Nunito" panose="020B0604020202020204" charset="0"/>
              </a:rPr>
              <a:t>Escolha</a:t>
            </a:r>
            <a:r>
              <a:rPr lang="pt-PT" sz="1600" dirty="0">
                <a:latin typeface="Nunito" panose="020B0604020202020204" charset="0"/>
              </a:rPr>
              <a:t> de ferramentas</a:t>
            </a:r>
          </a:p>
          <a:p>
            <a:endParaRPr lang="pt-PT" dirty="0"/>
          </a:p>
        </p:txBody>
      </p:sp>
      <p:sp>
        <p:nvSpPr>
          <p:cNvPr id="6" name="Google Shape;1246;p59">
            <a:extLst>
              <a:ext uri="{FF2B5EF4-FFF2-40B4-BE49-F238E27FC236}">
                <a16:creationId xmlns:a16="http://schemas.microsoft.com/office/drawing/2014/main" id="{94536FC6-6F86-42E2-A4DF-A136CA7A713D}"/>
              </a:ext>
            </a:extLst>
          </p:cNvPr>
          <p:cNvSpPr/>
          <p:nvPr/>
        </p:nvSpPr>
        <p:spPr>
          <a:xfrm>
            <a:off x="709967" y="2261141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7" name="Google Shape;1246;p59">
            <a:extLst>
              <a:ext uri="{FF2B5EF4-FFF2-40B4-BE49-F238E27FC236}">
                <a16:creationId xmlns:a16="http://schemas.microsoft.com/office/drawing/2014/main" id="{5BE760D7-FCF4-4FFE-A042-47B43EE17956}"/>
              </a:ext>
            </a:extLst>
          </p:cNvPr>
          <p:cNvSpPr/>
          <p:nvPr/>
        </p:nvSpPr>
        <p:spPr>
          <a:xfrm>
            <a:off x="709967" y="2687615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8" name="Google Shape;1246;p59">
            <a:extLst>
              <a:ext uri="{FF2B5EF4-FFF2-40B4-BE49-F238E27FC236}">
                <a16:creationId xmlns:a16="http://schemas.microsoft.com/office/drawing/2014/main" id="{3BE21058-D28B-4861-94BE-A1D43836EFAE}"/>
              </a:ext>
            </a:extLst>
          </p:cNvPr>
          <p:cNvSpPr/>
          <p:nvPr/>
        </p:nvSpPr>
        <p:spPr>
          <a:xfrm>
            <a:off x="709967" y="3088760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1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Marcador de Posição de Conteúdo 3">
            <a:extLst>
              <a:ext uri="{FF2B5EF4-FFF2-40B4-BE49-F238E27FC236}">
                <a16:creationId xmlns:a16="http://schemas.microsoft.com/office/drawing/2014/main" id="{0F8B53E4-38B1-46E6-9217-D67A91D236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9144" y="1421850"/>
            <a:ext cx="4056212" cy="2490369"/>
          </a:xfrm>
          <a:prstGeom prst="rect">
            <a:avLst/>
          </a:prstGeom>
        </p:spPr>
      </p:pic>
      <p:grpSp>
        <p:nvGrpSpPr>
          <p:cNvPr id="872" name="Google Shape;872;p52"/>
          <p:cNvGrpSpPr/>
          <p:nvPr/>
        </p:nvGrpSpPr>
        <p:grpSpPr>
          <a:xfrm>
            <a:off x="4359791" y="1335956"/>
            <a:ext cx="4317507" cy="3283923"/>
            <a:chOff x="3422350" y="731675"/>
            <a:chExt cx="4831537" cy="3674898"/>
          </a:xfrm>
        </p:grpSpPr>
        <p:sp>
          <p:nvSpPr>
            <p:cNvPr id="873" name="Google Shape;873;p52"/>
            <p:cNvSpPr/>
            <p:nvPr/>
          </p:nvSpPr>
          <p:spPr>
            <a:xfrm>
              <a:off x="5352325" y="4031650"/>
              <a:ext cx="958800" cy="255300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52"/>
            <p:cNvSpPr/>
            <p:nvPr/>
          </p:nvSpPr>
          <p:spPr>
            <a:xfrm flipH="1">
              <a:off x="6230475" y="3891500"/>
              <a:ext cx="399775" cy="489077"/>
            </a:xfrm>
            <a:custGeom>
              <a:avLst/>
              <a:gdLst/>
              <a:ahLst/>
              <a:cxnLst/>
              <a:rect l="l" t="t" r="r" b="b"/>
              <a:pathLst>
                <a:path w="15991" h="18395" extrusionOk="0">
                  <a:moveTo>
                    <a:pt x="1325" y="15800"/>
                  </a:moveTo>
                  <a:cubicBezTo>
                    <a:pt x="2082" y="15098"/>
                    <a:pt x="4341" y="13522"/>
                    <a:pt x="5354" y="12612"/>
                  </a:cubicBezTo>
                  <a:cubicBezTo>
                    <a:pt x="6368" y="11702"/>
                    <a:pt x="6856" y="11031"/>
                    <a:pt x="7406" y="10341"/>
                  </a:cubicBezTo>
                  <a:cubicBezTo>
                    <a:pt x="7956" y="9651"/>
                    <a:pt x="8176" y="9340"/>
                    <a:pt x="8652" y="8473"/>
                  </a:cubicBezTo>
                  <a:cubicBezTo>
                    <a:pt x="9128" y="7606"/>
                    <a:pt x="9849" y="6220"/>
                    <a:pt x="10264" y="5139"/>
                  </a:cubicBezTo>
                  <a:cubicBezTo>
                    <a:pt x="10679" y="4058"/>
                    <a:pt x="10948" y="2702"/>
                    <a:pt x="11143" y="1988"/>
                  </a:cubicBezTo>
                  <a:cubicBezTo>
                    <a:pt x="11338" y="1274"/>
                    <a:pt x="11241" y="1067"/>
                    <a:pt x="11436" y="853"/>
                  </a:cubicBezTo>
                  <a:cubicBezTo>
                    <a:pt x="11631" y="639"/>
                    <a:pt x="11558" y="-845"/>
                    <a:pt x="12315" y="706"/>
                  </a:cubicBezTo>
                  <a:cubicBezTo>
                    <a:pt x="13072" y="2257"/>
                    <a:pt x="16162" y="7838"/>
                    <a:pt x="15979" y="10158"/>
                  </a:cubicBezTo>
                  <a:cubicBezTo>
                    <a:pt x="15796" y="12478"/>
                    <a:pt x="13756" y="13577"/>
                    <a:pt x="11216" y="14627"/>
                  </a:cubicBezTo>
                  <a:cubicBezTo>
                    <a:pt x="8676" y="15677"/>
                    <a:pt x="2461" y="15836"/>
                    <a:pt x="739" y="16459"/>
                  </a:cubicBezTo>
                  <a:cubicBezTo>
                    <a:pt x="-983" y="17082"/>
                    <a:pt x="873" y="18303"/>
                    <a:pt x="885" y="18364"/>
                  </a:cubicBezTo>
                  <a:cubicBezTo>
                    <a:pt x="897" y="18425"/>
                    <a:pt x="739" y="17252"/>
                    <a:pt x="812" y="16825"/>
                  </a:cubicBezTo>
                  <a:cubicBezTo>
                    <a:pt x="885" y="16398"/>
                    <a:pt x="568" y="16502"/>
                    <a:pt x="1325" y="15800"/>
                  </a:cubicBez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52"/>
            <p:cNvSpPr/>
            <p:nvPr/>
          </p:nvSpPr>
          <p:spPr>
            <a:xfrm>
              <a:off x="5043518" y="3915067"/>
              <a:ext cx="399775" cy="459875"/>
            </a:xfrm>
            <a:custGeom>
              <a:avLst/>
              <a:gdLst/>
              <a:ahLst/>
              <a:cxnLst/>
              <a:rect l="l" t="t" r="r" b="b"/>
              <a:pathLst>
                <a:path w="15991" h="18395" extrusionOk="0">
                  <a:moveTo>
                    <a:pt x="1325" y="15800"/>
                  </a:moveTo>
                  <a:cubicBezTo>
                    <a:pt x="2082" y="15098"/>
                    <a:pt x="4341" y="13522"/>
                    <a:pt x="5354" y="12612"/>
                  </a:cubicBezTo>
                  <a:cubicBezTo>
                    <a:pt x="6368" y="11702"/>
                    <a:pt x="6856" y="11031"/>
                    <a:pt x="7406" y="10341"/>
                  </a:cubicBezTo>
                  <a:cubicBezTo>
                    <a:pt x="7956" y="9651"/>
                    <a:pt x="8176" y="9340"/>
                    <a:pt x="8652" y="8473"/>
                  </a:cubicBezTo>
                  <a:cubicBezTo>
                    <a:pt x="9128" y="7606"/>
                    <a:pt x="9849" y="6220"/>
                    <a:pt x="10264" y="5139"/>
                  </a:cubicBezTo>
                  <a:cubicBezTo>
                    <a:pt x="10679" y="4058"/>
                    <a:pt x="10948" y="2702"/>
                    <a:pt x="11143" y="1988"/>
                  </a:cubicBezTo>
                  <a:cubicBezTo>
                    <a:pt x="11338" y="1274"/>
                    <a:pt x="11241" y="1067"/>
                    <a:pt x="11436" y="853"/>
                  </a:cubicBezTo>
                  <a:cubicBezTo>
                    <a:pt x="11631" y="639"/>
                    <a:pt x="11558" y="-845"/>
                    <a:pt x="12315" y="706"/>
                  </a:cubicBezTo>
                  <a:cubicBezTo>
                    <a:pt x="13072" y="2257"/>
                    <a:pt x="16162" y="7838"/>
                    <a:pt x="15979" y="10158"/>
                  </a:cubicBezTo>
                  <a:cubicBezTo>
                    <a:pt x="15796" y="12478"/>
                    <a:pt x="13756" y="13577"/>
                    <a:pt x="11216" y="14627"/>
                  </a:cubicBezTo>
                  <a:cubicBezTo>
                    <a:pt x="8676" y="15677"/>
                    <a:pt x="2461" y="15836"/>
                    <a:pt x="739" y="16459"/>
                  </a:cubicBezTo>
                  <a:cubicBezTo>
                    <a:pt x="-983" y="17082"/>
                    <a:pt x="873" y="18303"/>
                    <a:pt x="885" y="18364"/>
                  </a:cubicBezTo>
                  <a:cubicBezTo>
                    <a:pt x="897" y="18425"/>
                    <a:pt x="739" y="17252"/>
                    <a:pt x="812" y="16825"/>
                  </a:cubicBezTo>
                  <a:cubicBezTo>
                    <a:pt x="885" y="16398"/>
                    <a:pt x="568" y="16502"/>
                    <a:pt x="1325" y="15800"/>
                  </a:cubicBez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52"/>
            <p:cNvSpPr/>
            <p:nvPr/>
          </p:nvSpPr>
          <p:spPr>
            <a:xfrm>
              <a:off x="5183975" y="3763900"/>
              <a:ext cx="87000" cy="25200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52"/>
            <p:cNvSpPr/>
            <p:nvPr/>
          </p:nvSpPr>
          <p:spPr>
            <a:xfrm>
              <a:off x="5348300" y="3810000"/>
              <a:ext cx="981000" cy="185400"/>
            </a:xfrm>
            <a:prstGeom prst="rect">
              <a:avLst/>
            </a:prstGeom>
            <a:solidFill>
              <a:srgbClr val="A0A0A0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52"/>
            <p:cNvSpPr/>
            <p:nvPr/>
          </p:nvSpPr>
          <p:spPr>
            <a:xfrm>
              <a:off x="5258919" y="4129800"/>
              <a:ext cx="29" cy="2369"/>
            </a:xfrm>
            <a:custGeom>
              <a:avLst/>
              <a:gdLst/>
              <a:ahLst/>
              <a:cxnLst/>
              <a:rect l="l" t="t" r="r" b="b"/>
              <a:pathLst>
                <a:path w="1" h="82" extrusionOk="0">
                  <a:moveTo>
                    <a:pt x="1" y="8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A5A6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52"/>
            <p:cNvSpPr/>
            <p:nvPr/>
          </p:nvSpPr>
          <p:spPr>
            <a:xfrm>
              <a:off x="5223962" y="4174089"/>
              <a:ext cx="2369" cy="7020"/>
            </a:xfrm>
            <a:custGeom>
              <a:avLst/>
              <a:gdLst/>
              <a:ahLst/>
              <a:cxnLst/>
              <a:rect l="l" t="t" r="r" b="b"/>
              <a:pathLst>
                <a:path w="82" h="243" extrusionOk="0">
                  <a:moveTo>
                    <a:pt x="1" y="243"/>
                  </a:moveTo>
                  <a:lnTo>
                    <a:pt x="81" y="1"/>
                  </a:lnTo>
                  <a:close/>
                </a:path>
              </a:pathLst>
            </a:custGeom>
            <a:solidFill>
              <a:srgbClr val="A5A6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52"/>
            <p:cNvSpPr/>
            <p:nvPr/>
          </p:nvSpPr>
          <p:spPr>
            <a:xfrm>
              <a:off x="6447569" y="4174089"/>
              <a:ext cx="4709" cy="4680"/>
            </a:xfrm>
            <a:custGeom>
              <a:avLst/>
              <a:gdLst/>
              <a:ahLst/>
              <a:cxnLst/>
              <a:rect l="l" t="t" r="r" b="b"/>
              <a:pathLst>
                <a:path w="163" h="162" extrusionOk="0">
                  <a:moveTo>
                    <a:pt x="1" y="1"/>
                  </a:moveTo>
                  <a:lnTo>
                    <a:pt x="162" y="162"/>
                  </a:lnTo>
                  <a:close/>
                </a:path>
              </a:pathLst>
            </a:custGeom>
            <a:solidFill>
              <a:srgbClr val="A5A6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52"/>
            <p:cNvSpPr/>
            <p:nvPr/>
          </p:nvSpPr>
          <p:spPr>
            <a:xfrm>
              <a:off x="6417292" y="4132140"/>
              <a:ext cx="29" cy="2369"/>
            </a:xfrm>
            <a:custGeom>
              <a:avLst/>
              <a:gdLst/>
              <a:ahLst/>
              <a:cxnLst/>
              <a:rect l="l" t="t" r="r" b="b"/>
              <a:pathLst>
                <a:path w="1" h="82" extrusionOk="0">
                  <a:moveTo>
                    <a:pt x="0" y="0"/>
                  </a:moveTo>
                  <a:lnTo>
                    <a:pt x="0" y="81"/>
                  </a:lnTo>
                  <a:close/>
                </a:path>
              </a:pathLst>
            </a:custGeom>
            <a:solidFill>
              <a:srgbClr val="A5A6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52"/>
            <p:cNvSpPr/>
            <p:nvPr/>
          </p:nvSpPr>
          <p:spPr>
            <a:xfrm>
              <a:off x="5028174" y="4248712"/>
              <a:ext cx="1619862" cy="97879"/>
            </a:xfrm>
            <a:custGeom>
              <a:avLst/>
              <a:gdLst/>
              <a:ahLst/>
              <a:cxnLst/>
              <a:rect l="l" t="t" r="r" b="b"/>
              <a:pathLst>
                <a:path w="56070" h="3388" extrusionOk="0">
                  <a:moveTo>
                    <a:pt x="4435" y="1"/>
                  </a:moveTo>
                  <a:lnTo>
                    <a:pt x="4196" y="160"/>
                  </a:lnTo>
                  <a:lnTo>
                    <a:pt x="4200" y="160"/>
                  </a:lnTo>
                  <a:cubicBezTo>
                    <a:pt x="4279" y="105"/>
                    <a:pt x="4357" y="53"/>
                    <a:pt x="4435" y="1"/>
                  </a:cubicBezTo>
                  <a:close/>
                  <a:moveTo>
                    <a:pt x="51636" y="1"/>
                  </a:moveTo>
                  <a:cubicBezTo>
                    <a:pt x="51714" y="53"/>
                    <a:pt x="51792" y="105"/>
                    <a:pt x="51868" y="160"/>
                  </a:cubicBezTo>
                  <a:lnTo>
                    <a:pt x="51875" y="160"/>
                  </a:lnTo>
                  <a:lnTo>
                    <a:pt x="51636" y="1"/>
                  </a:lnTo>
                  <a:close/>
                  <a:moveTo>
                    <a:pt x="4200" y="160"/>
                  </a:moveTo>
                  <a:cubicBezTo>
                    <a:pt x="4037" y="275"/>
                    <a:pt x="3875" y="401"/>
                    <a:pt x="3712" y="564"/>
                  </a:cubicBezTo>
                  <a:lnTo>
                    <a:pt x="82" y="3226"/>
                  </a:lnTo>
                  <a:cubicBezTo>
                    <a:pt x="82" y="3307"/>
                    <a:pt x="1" y="3307"/>
                    <a:pt x="1" y="3387"/>
                  </a:cubicBezTo>
                  <a:lnTo>
                    <a:pt x="56070" y="3387"/>
                  </a:lnTo>
                  <a:lnTo>
                    <a:pt x="55909" y="3226"/>
                  </a:lnTo>
                  <a:lnTo>
                    <a:pt x="52278" y="564"/>
                  </a:lnTo>
                  <a:cubicBezTo>
                    <a:pt x="52170" y="401"/>
                    <a:pt x="52025" y="275"/>
                    <a:pt x="51868" y="16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52"/>
            <p:cNvSpPr/>
            <p:nvPr/>
          </p:nvSpPr>
          <p:spPr>
            <a:xfrm>
              <a:off x="5282233" y="3789534"/>
              <a:ext cx="1109434" cy="300687"/>
            </a:xfrm>
            <a:custGeom>
              <a:avLst/>
              <a:gdLst/>
              <a:ahLst/>
              <a:cxnLst/>
              <a:rect l="l" t="t" r="r" b="b"/>
              <a:pathLst>
                <a:path w="38402" h="10408" extrusionOk="0">
                  <a:moveTo>
                    <a:pt x="2017" y="0"/>
                  </a:moveTo>
                  <a:lnTo>
                    <a:pt x="1291" y="6616"/>
                  </a:lnTo>
                  <a:cubicBezTo>
                    <a:pt x="1049" y="7906"/>
                    <a:pt x="565" y="9197"/>
                    <a:pt x="0" y="10407"/>
                  </a:cubicBezTo>
                  <a:lnTo>
                    <a:pt x="81" y="10246"/>
                  </a:lnTo>
                  <a:lnTo>
                    <a:pt x="38327" y="10246"/>
                  </a:lnTo>
                  <a:cubicBezTo>
                    <a:pt x="37794" y="9083"/>
                    <a:pt x="37342" y="7849"/>
                    <a:pt x="37111" y="6616"/>
                  </a:cubicBezTo>
                  <a:lnTo>
                    <a:pt x="36465" y="565"/>
                  </a:lnTo>
                  <a:cubicBezTo>
                    <a:pt x="32270" y="3066"/>
                    <a:pt x="27591" y="4679"/>
                    <a:pt x="22670" y="5244"/>
                  </a:cubicBezTo>
                  <a:cubicBezTo>
                    <a:pt x="21500" y="5345"/>
                    <a:pt x="20331" y="5395"/>
                    <a:pt x="19163" y="5395"/>
                  </a:cubicBezTo>
                  <a:cubicBezTo>
                    <a:pt x="15661" y="5395"/>
                    <a:pt x="12182" y="4942"/>
                    <a:pt x="8794" y="4034"/>
                  </a:cubicBezTo>
                  <a:cubicBezTo>
                    <a:pt x="6777" y="3631"/>
                    <a:pt x="4841" y="2905"/>
                    <a:pt x="2985" y="1936"/>
                  </a:cubicBezTo>
                  <a:cubicBezTo>
                    <a:pt x="2824" y="1856"/>
                    <a:pt x="2743" y="1694"/>
                    <a:pt x="2582" y="1533"/>
                  </a:cubicBezTo>
                  <a:cubicBezTo>
                    <a:pt x="2421" y="1372"/>
                    <a:pt x="2098" y="1049"/>
                    <a:pt x="1937" y="807"/>
                  </a:cubicBezTo>
                  <a:lnTo>
                    <a:pt x="2017" y="0"/>
                  </a:lnTo>
                  <a:close/>
                  <a:moveTo>
                    <a:pt x="38327" y="10246"/>
                  </a:moveTo>
                  <a:cubicBezTo>
                    <a:pt x="38352" y="10300"/>
                    <a:pt x="38377" y="10354"/>
                    <a:pt x="38402" y="10407"/>
                  </a:cubicBezTo>
                  <a:cubicBezTo>
                    <a:pt x="38402" y="10327"/>
                    <a:pt x="38402" y="10246"/>
                    <a:pt x="38402" y="10246"/>
                  </a:cubicBez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52"/>
            <p:cNvSpPr/>
            <p:nvPr/>
          </p:nvSpPr>
          <p:spPr>
            <a:xfrm>
              <a:off x="6482526" y="4213697"/>
              <a:ext cx="9360" cy="9360"/>
            </a:xfrm>
            <a:custGeom>
              <a:avLst/>
              <a:gdLst/>
              <a:ahLst/>
              <a:cxnLst/>
              <a:rect l="l" t="t" r="r" b="b"/>
              <a:pathLst>
                <a:path w="324" h="324" extrusionOk="0">
                  <a:moveTo>
                    <a:pt x="324" y="324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A5A6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52"/>
            <p:cNvSpPr/>
            <p:nvPr/>
          </p:nvSpPr>
          <p:spPr>
            <a:xfrm>
              <a:off x="5184353" y="4213697"/>
              <a:ext cx="9331" cy="9360"/>
            </a:xfrm>
            <a:custGeom>
              <a:avLst/>
              <a:gdLst/>
              <a:ahLst/>
              <a:cxnLst/>
              <a:rect l="l" t="t" r="r" b="b"/>
              <a:pathLst>
                <a:path w="323" h="324" extrusionOk="0">
                  <a:moveTo>
                    <a:pt x="323" y="1"/>
                  </a:moveTo>
                  <a:lnTo>
                    <a:pt x="0" y="324"/>
                  </a:lnTo>
                  <a:close/>
                </a:path>
              </a:pathLst>
            </a:custGeom>
            <a:solidFill>
              <a:srgbClr val="A5A6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52"/>
            <p:cNvSpPr/>
            <p:nvPr/>
          </p:nvSpPr>
          <p:spPr>
            <a:xfrm>
              <a:off x="5151708" y="4085512"/>
              <a:ext cx="1377475" cy="167851"/>
            </a:xfrm>
            <a:custGeom>
              <a:avLst/>
              <a:gdLst/>
              <a:ahLst/>
              <a:cxnLst/>
              <a:rect l="l" t="t" r="r" b="b"/>
              <a:pathLst>
                <a:path w="47680" h="5810" extrusionOk="0">
                  <a:moveTo>
                    <a:pt x="4599" y="1"/>
                  </a:moveTo>
                  <a:lnTo>
                    <a:pt x="4518" y="162"/>
                  </a:lnTo>
                  <a:cubicBezTo>
                    <a:pt x="4276" y="646"/>
                    <a:pt x="3954" y="1130"/>
                    <a:pt x="3712" y="1614"/>
                  </a:cubicBezTo>
                  <a:cubicBezTo>
                    <a:pt x="3389" y="2179"/>
                    <a:pt x="2986" y="2663"/>
                    <a:pt x="2663" y="3067"/>
                  </a:cubicBezTo>
                  <a:lnTo>
                    <a:pt x="2502" y="3309"/>
                  </a:lnTo>
                  <a:cubicBezTo>
                    <a:pt x="2260" y="3631"/>
                    <a:pt x="1856" y="4035"/>
                    <a:pt x="1533" y="4438"/>
                  </a:cubicBezTo>
                  <a:lnTo>
                    <a:pt x="1211" y="4761"/>
                  </a:lnTo>
                  <a:cubicBezTo>
                    <a:pt x="888" y="5003"/>
                    <a:pt x="565" y="5325"/>
                    <a:pt x="162" y="5648"/>
                  </a:cubicBezTo>
                  <a:lnTo>
                    <a:pt x="1" y="5809"/>
                  </a:lnTo>
                  <a:lnTo>
                    <a:pt x="47679" y="5809"/>
                  </a:lnTo>
                  <a:lnTo>
                    <a:pt x="47437" y="5648"/>
                  </a:lnTo>
                  <a:cubicBezTo>
                    <a:pt x="47115" y="5325"/>
                    <a:pt x="46711" y="5003"/>
                    <a:pt x="46389" y="4761"/>
                  </a:cubicBezTo>
                  <a:lnTo>
                    <a:pt x="46066" y="4438"/>
                  </a:lnTo>
                  <a:cubicBezTo>
                    <a:pt x="45743" y="4035"/>
                    <a:pt x="45421" y="3631"/>
                    <a:pt x="45098" y="3228"/>
                  </a:cubicBezTo>
                  <a:lnTo>
                    <a:pt x="44937" y="3067"/>
                  </a:lnTo>
                  <a:cubicBezTo>
                    <a:pt x="44533" y="2663"/>
                    <a:pt x="44210" y="2098"/>
                    <a:pt x="43888" y="1614"/>
                  </a:cubicBezTo>
                  <a:cubicBezTo>
                    <a:pt x="43646" y="1130"/>
                    <a:pt x="43404" y="646"/>
                    <a:pt x="43081" y="162"/>
                  </a:cubicBezTo>
                  <a:cubicBezTo>
                    <a:pt x="43081" y="162"/>
                    <a:pt x="43081" y="82"/>
                    <a:pt x="43081" y="1"/>
                  </a:cubicBez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52"/>
            <p:cNvSpPr/>
            <p:nvPr/>
          </p:nvSpPr>
          <p:spPr>
            <a:xfrm>
              <a:off x="5016531" y="4343477"/>
              <a:ext cx="1645401" cy="63096"/>
            </a:xfrm>
            <a:custGeom>
              <a:avLst/>
              <a:gdLst/>
              <a:ahLst/>
              <a:cxnLst/>
              <a:rect l="l" t="t" r="r" b="b"/>
              <a:pathLst>
                <a:path w="56954" h="2184" extrusionOk="0">
                  <a:moveTo>
                    <a:pt x="404" y="0"/>
                  </a:moveTo>
                  <a:cubicBezTo>
                    <a:pt x="162" y="161"/>
                    <a:pt x="81" y="323"/>
                    <a:pt x="1" y="565"/>
                  </a:cubicBezTo>
                  <a:cubicBezTo>
                    <a:pt x="1" y="645"/>
                    <a:pt x="1" y="726"/>
                    <a:pt x="1" y="887"/>
                  </a:cubicBezTo>
                  <a:cubicBezTo>
                    <a:pt x="81" y="1614"/>
                    <a:pt x="727" y="2178"/>
                    <a:pt x="1533" y="2178"/>
                  </a:cubicBezTo>
                  <a:lnTo>
                    <a:pt x="55424" y="2178"/>
                  </a:lnTo>
                  <a:cubicBezTo>
                    <a:pt x="55465" y="2182"/>
                    <a:pt x="55506" y="2184"/>
                    <a:pt x="55546" y="2184"/>
                  </a:cubicBezTo>
                  <a:cubicBezTo>
                    <a:pt x="56370" y="2184"/>
                    <a:pt x="56953" y="1411"/>
                    <a:pt x="56876" y="565"/>
                  </a:cubicBezTo>
                  <a:cubicBezTo>
                    <a:pt x="56796" y="323"/>
                    <a:pt x="56634" y="161"/>
                    <a:pt x="56473" y="0"/>
                  </a:cubicBezTo>
                  <a:close/>
                </a:path>
              </a:pathLst>
            </a:custGeom>
            <a:solidFill>
              <a:srgbClr val="8182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52"/>
            <p:cNvSpPr/>
            <p:nvPr/>
          </p:nvSpPr>
          <p:spPr>
            <a:xfrm>
              <a:off x="5230953" y="785292"/>
              <a:ext cx="3022934" cy="3160162"/>
            </a:xfrm>
            <a:custGeom>
              <a:avLst/>
              <a:gdLst/>
              <a:ahLst/>
              <a:cxnLst/>
              <a:rect l="l" t="t" r="r" b="b"/>
              <a:pathLst>
                <a:path w="104636" h="109386" extrusionOk="0">
                  <a:moveTo>
                    <a:pt x="103990" y="0"/>
                  </a:moveTo>
                  <a:lnTo>
                    <a:pt x="103264" y="726"/>
                  </a:lnTo>
                  <a:cubicBezTo>
                    <a:pt x="103506" y="1130"/>
                    <a:pt x="103668" y="1694"/>
                    <a:pt x="103668" y="2178"/>
                  </a:cubicBezTo>
                  <a:lnTo>
                    <a:pt x="103668" y="100036"/>
                  </a:lnTo>
                  <a:cubicBezTo>
                    <a:pt x="103668" y="101730"/>
                    <a:pt x="102296" y="103102"/>
                    <a:pt x="100602" y="103102"/>
                  </a:cubicBezTo>
                  <a:lnTo>
                    <a:pt x="969" y="103102"/>
                  </a:lnTo>
                  <a:lnTo>
                    <a:pt x="1" y="103989"/>
                  </a:lnTo>
                  <a:lnTo>
                    <a:pt x="3792" y="103989"/>
                  </a:lnTo>
                  <a:lnTo>
                    <a:pt x="3712" y="104796"/>
                  </a:lnTo>
                  <a:cubicBezTo>
                    <a:pt x="3873" y="105038"/>
                    <a:pt x="4115" y="105280"/>
                    <a:pt x="4357" y="105522"/>
                  </a:cubicBezTo>
                  <a:lnTo>
                    <a:pt x="4760" y="106006"/>
                  </a:lnTo>
                  <a:cubicBezTo>
                    <a:pt x="6616" y="106894"/>
                    <a:pt x="8552" y="107620"/>
                    <a:pt x="10569" y="108104"/>
                  </a:cubicBezTo>
                  <a:cubicBezTo>
                    <a:pt x="13943" y="108947"/>
                    <a:pt x="17407" y="109386"/>
                    <a:pt x="20893" y="109386"/>
                  </a:cubicBezTo>
                  <a:cubicBezTo>
                    <a:pt x="22076" y="109386"/>
                    <a:pt x="23260" y="109335"/>
                    <a:pt x="24445" y="109233"/>
                  </a:cubicBezTo>
                  <a:cubicBezTo>
                    <a:pt x="29366" y="108668"/>
                    <a:pt x="34045" y="107136"/>
                    <a:pt x="38321" y="104635"/>
                  </a:cubicBezTo>
                  <a:lnTo>
                    <a:pt x="38240" y="103989"/>
                  </a:lnTo>
                  <a:lnTo>
                    <a:pt x="100602" y="103989"/>
                  </a:lnTo>
                  <a:cubicBezTo>
                    <a:pt x="102780" y="103989"/>
                    <a:pt x="104636" y="102214"/>
                    <a:pt x="104636" y="99956"/>
                  </a:cubicBezTo>
                  <a:lnTo>
                    <a:pt x="104636" y="2178"/>
                  </a:lnTo>
                  <a:cubicBezTo>
                    <a:pt x="104636" y="1372"/>
                    <a:pt x="104394" y="646"/>
                    <a:pt x="103990" y="0"/>
                  </a:cubicBezTo>
                  <a:close/>
                </a:path>
              </a:pathLst>
            </a:custGeom>
            <a:gradFill>
              <a:gsLst>
                <a:gs pos="0">
                  <a:srgbClr val="A0A0A0"/>
                </a:gs>
                <a:gs pos="12000">
                  <a:srgbClr val="919192"/>
                </a:gs>
                <a:gs pos="100000">
                  <a:srgbClr val="818284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52"/>
            <p:cNvSpPr/>
            <p:nvPr/>
          </p:nvSpPr>
          <p:spPr>
            <a:xfrm>
              <a:off x="5258919" y="803926"/>
              <a:ext cx="2967003" cy="2959983"/>
            </a:xfrm>
            <a:custGeom>
              <a:avLst/>
              <a:gdLst/>
              <a:ahLst/>
              <a:cxnLst/>
              <a:rect l="l" t="t" r="r" b="b"/>
              <a:pathLst>
                <a:path w="102700" h="102457" extrusionOk="0">
                  <a:moveTo>
                    <a:pt x="102377" y="1"/>
                  </a:moveTo>
                  <a:lnTo>
                    <a:pt x="98101" y="4276"/>
                  </a:lnTo>
                  <a:lnTo>
                    <a:pt x="98101" y="97858"/>
                  </a:lnTo>
                  <a:lnTo>
                    <a:pt x="4519" y="97858"/>
                  </a:lnTo>
                  <a:lnTo>
                    <a:pt x="1" y="102457"/>
                  </a:lnTo>
                  <a:lnTo>
                    <a:pt x="99634" y="102457"/>
                  </a:lnTo>
                  <a:cubicBezTo>
                    <a:pt x="101328" y="102457"/>
                    <a:pt x="102700" y="101005"/>
                    <a:pt x="102700" y="99311"/>
                  </a:cubicBezTo>
                  <a:lnTo>
                    <a:pt x="102700" y="1533"/>
                  </a:lnTo>
                  <a:cubicBezTo>
                    <a:pt x="102700" y="969"/>
                    <a:pt x="102619" y="485"/>
                    <a:pt x="10237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52"/>
            <p:cNvSpPr/>
            <p:nvPr/>
          </p:nvSpPr>
          <p:spPr>
            <a:xfrm>
              <a:off x="3422350" y="731675"/>
              <a:ext cx="4812901" cy="3057819"/>
            </a:xfrm>
            <a:custGeom>
              <a:avLst/>
              <a:gdLst/>
              <a:ahLst/>
              <a:cxnLst/>
              <a:rect l="l" t="t" r="r" b="b"/>
              <a:pathLst>
                <a:path w="166594" h="105926" extrusionOk="0">
                  <a:moveTo>
                    <a:pt x="4034" y="1"/>
                  </a:moveTo>
                  <a:cubicBezTo>
                    <a:pt x="1775" y="1"/>
                    <a:pt x="0" y="1856"/>
                    <a:pt x="0" y="4034"/>
                  </a:cubicBezTo>
                  <a:lnTo>
                    <a:pt x="0" y="101892"/>
                  </a:lnTo>
                  <a:cubicBezTo>
                    <a:pt x="0" y="104070"/>
                    <a:pt x="1775" y="105926"/>
                    <a:pt x="4034" y="105926"/>
                  </a:cubicBezTo>
                  <a:lnTo>
                    <a:pt x="62604" y="105926"/>
                  </a:lnTo>
                  <a:lnTo>
                    <a:pt x="63491" y="105039"/>
                  </a:lnTo>
                  <a:lnTo>
                    <a:pt x="4034" y="104958"/>
                  </a:lnTo>
                  <a:cubicBezTo>
                    <a:pt x="2340" y="104958"/>
                    <a:pt x="968" y="103506"/>
                    <a:pt x="968" y="101812"/>
                  </a:cubicBezTo>
                  <a:lnTo>
                    <a:pt x="968" y="4034"/>
                  </a:lnTo>
                  <a:cubicBezTo>
                    <a:pt x="968" y="2340"/>
                    <a:pt x="2340" y="969"/>
                    <a:pt x="4034" y="969"/>
                  </a:cubicBezTo>
                  <a:lnTo>
                    <a:pt x="163205" y="969"/>
                  </a:lnTo>
                  <a:cubicBezTo>
                    <a:pt x="164334" y="969"/>
                    <a:pt x="165383" y="1534"/>
                    <a:pt x="165867" y="2582"/>
                  </a:cubicBezTo>
                  <a:lnTo>
                    <a:pt x="166593" y="1856"/>
                  </a:lnTo>
                  <a:cubicBezTo>
                    <a:pt x="165787" y="727"/>
                    <a:pt x="164577" y="1"/>
                    <a:pt x="163205" y="1"/>
                  </a:cubicBezTo>
                  <a:close/>
                </a:path>
              </a:pathLst>
            </a:custGeom>
            <a:solidFill>
              <a:srgbClr val="A5A6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52"/>
            <p:cNvSpPr/>
            <p:nvPr/>
          </p:nvSpPr>
          <p:spPr>
            <a:xfrm>
              <a:off x="8071400" y="760800"/>
              <a:ext cx="153000" cy="1530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52"/>
            <p:cNvSpPr/>
            <p:nvPr/>
          </p:nvSpPr>
          <p:spPr>
            <a:xfrm>
              <a:off x="3447978" y="759551"/>
              <a:ext cx="4766301" cy="3004358"/>
            </a:xfrm>
            <a:custGeom>
              <a:avLst/>
              <a:gdLst/>
              <a:ahLst/>
              <a:cxnLst/>
              <a:rect l="l" t="t" r="r" b="b"/>
              <a:pathLst>
                <a:path w="164981" h="103993" extrusionOk="0">
                  <a:moveTo>
                    <a:pt x="82691" y="1273"/>
                  </a:moveTo>
                  <a:cubicBezTo>
                    <a:pt x="83178" y="1273"/>
                    <a:pt x="83660" y="1635"/>
                    <a:pt x="83660" y="2182"/>
                  </a:cubicBezTo>
                  <a:cubicBezTo>
                    <a:pt x="83660" y="2666"/>
                    <a:pt x="83257" y="3150"/>
                    <a:pt x="82692" y="3150"/>
                  </a:cubicBezTo>
                  <a:cubicBezTo>
                    <a:pt x="81885" y="3069"/>
                    <a:pt x="81482" y="2101"/>
                    <a:pt x="82047" y="1537"/>
                  </a:cubicBezTo>
                  <a:cubicBezTo>
                    <a:pt x="82228" y="1355"/>
                    <a:pt x="82460" y="1273"/>
                    <a:pt x="82691" y="1273"/>
                  </a:cubicBezTo>
                  <a:close/>
                  <a:moveTo>
                    <a:pt x="3012" y="1"/>
                  </a:moveTo>
                  <a:cubicBezTo>
                    <a:pt x="1376" y="1"/>
                    <a:pt x="0" y="1420"/>
                    <a:pt x="0" y="3069"/>
                  </a:cubicBezTo>
                  <a:lnTo>
                    <a:pt x="0" y="100927"/>
                  </a:lnTo>
                  <a:cubicBezTo>
                    <a:pt x="81" y="102621"/>
                    <a:pt x="1453" y="103993"/>
                    <a:pt x="3147" y="103993"/>
                  </a:cubicBezTo>
                  <a:lnTo>
                    <a:pt x="62685" y="103993"/>
                  </a:lnTo>
                  <a:lnTo>
                    <a:pt x="67203" y="99394"/>
                  </a:lnTo>
                  <a:lnTo>
                    <a:pt x="4599" y="99394"/>
                  </a:lnTo>
                  <a:lnTo>
                    <a:pt x="4599" y="4602"/>
                  </a:lnTo>
                  <a:lnTo>
                    <a:pt x="160785" y="4602"/>
                  </a:lnTo>
                  <a:lnTo>
                    <a:pt x="160785" y="5812"/>
                  </a:lnTo>
                  <a:lnTo>
                    <a:pt x="164980" y="1617"/>
                  </a:lnTo>
                  <a:cubicBezTo>
                    <a:pt x="164496" y="649"/>
                    <a:pt x="163447" y="4"/>
                    <a:pt x="162318" y="4"/>
                  </a:cubicBezTo>
                  <a:lnTo>
                    <a:pt x="3147" y="4"/>
                  </a:lnTo>
                  <a:cubicBezTo>
                    <a:pt x="3102" y="2"/>
                    <a:pt x="3057" y="1"/>
                    <a:pt x="3012" y="1"/>
                  </a:cubicBez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52"/>
            <p:cNvSpPr/>
            <p:nvPr/>
          </p:nvSpPr>
          <p:spPr>
            <a:xfrm>
              <a:off x="5801964" y="796934"/>
              <a:ext cx="62980" cy="51915"/>
            </a:xfrm>
            <a:custGeom>
              <a:avLst/>
              <a:gdLst/>
              <a:ahLst/>
              <a:cxnLst/>
              <a:rect l="l" t="t" r="r" b="b"/>
              <a:pathLst>
                <a:path w="2180" h="1797" extrusionOk="0">
                  <a:moveTo>
                    <a:pt x="1256" y="171"/>
                  </a:moveTo>
                  <a:cubicBezTo>
                    <a:pt x="1614" y="171"/>
                    <a:pt x="1937" y="458"/>
                    <a:pt x="1937" y="888"/>
                  </a:cubicBezTo>
                  <a:cubicBezTo>
                    <a:pt x="1937" y="1291"/>
                    <a:pt x="1614" y="1614"/>
                    <a:pt x="1211" y="1614"/>
                  </a:cubicBezTo>
                  <a:cubicBezTo>
                    <a:pt x="566" y="1614"/>
                    <a:pt x="324" y="807"/>
                    <a:pt x="727" y="404"/>
                  </a:cubicBezTo>
                  <a:cubicBezTo>
                    <a:pt x="888" y="243"/>
                    <a:pt x="1077" y="171"/>
                    <a:pt x="1256" y="171"/>
                  </a:cubicBezTo>
                  <a:close/>
                  <a:moveTo>
                    <a:pt x="1211" y="1"/>
                  </a:moveTo>
                  <a:cubicBezTo>
                    <a:pt x="404" y="1"/>
                    <a:pt x="1" y="969"/>
                    <a:pt x="566" y="1533"/>
                  </a:cubicBezTo>
                  <a:cubicBezTo>
                    <a:pt x="747" y="1715"/>
                    <a:pt x="979" y="1797"/>
                    <a:pt x="1210" y="1797"/>
                  </a:cubicBezTo>
                  <a:cubicBezTo>
                    <a:pt x="1697" y="1797"/>
                    <a:pt x="2179" y="1435"/>
                    <a:pt x="2179" y="888"/>
                  </a:cubicBezTo>
                  <a:cubicBezTo>
                    <a:pt x="2179" y="404"/>
                    <a:pt x="1776" y="1"/>
                    <a:pt x="12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52"/>
            <p:cNvSpPr/>
            <p:nvPr/>
          </p:nvSpPr>
          <p:spPr>
            <a:xfrm>
              <a:off x="5818287" y="801615"/>
              <a:ext cx="39666" cy="41977"/>
            </a:xfrm>
            <a:custGeom>
              <a:avLst/>
              <a:gdLst/>
              <a:ahLst/>
              <a:cxnLst/>
              <a:rect l="l" t="t" r="r" b="b"/>
              <a:pathLst>
                <a:path w="1373" h="1453" extrusionOk="0">
                  <a:moveTo>
                    <a:pt x="646" y="0"/>
                  </a:moveTo>
                  <a:cubicBezTo>
                    <a:pt x="243" y="0"/>
                    <a:pt x="1" y="323"/>
                    <a:pt x="1" y="726"/>
                  </a:cubicBezTo>
                  <a:cubicBezTo>
                    <a:pt x="1" y="1129"/>
                    <a:pt x="243" y="1452"/>
                    <a:pt x="646" y="1452"/>
                  </a:cubicBezTo>
                  <a:cubicBezTo>
                    <a:pt x="1049" y="1452"/>
                    <a:pt x="1372" y="1129"/>
                    <a:pt x="1372" y="726"/>
                  </a:cubicBezTo>
                  <a:cubicBezTo>
                    <a:pt x="1372" y="323"/>
                    <a:pt x="1049" y="0"/>
                    <a:pt x="646" y="0"/>
                  </a:cubicBez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52"/>
            <p:cNvSpPr/>
            <p:nvPr/>
          </p:nvSpPr>
          <p:spPr>
            <a:xfrm>
              <a:off x="5338300" y="3789525"/>
              <a:ext cx="1000500" cy="185400"/>
            </a:xfrm>
            <a:prstGeom prst="rect">
              <a:avLst/>
            </a:prstGeom>
            <a:gradFill>
              <a:gsLst>
                <a:gs pos="0">
                  <a:srgbClr val="A0A0A0"/>
                </a:gs>
                <a:gs pos="36000">
                  <a:srgbClr val="919192"/>
                </a:gs>
                <a:gs pos="100000">
                  <a:srgbClr val="818284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96" name="Google Shape;896;p52"/>
          <p:cNvSpPr txBox="1">
            <a:spLocks noGrp="1"/>
          </p:cNvSpPr>
          <p:nvPr>
            <p:ph type="subTitle" idx="1"/>
          </p:nvPr>
        </p:nvSpPr>
        <p:spPr>
          <a:xfrm>
            <a:off x="720218" y="1702706"/>
            <a:ext cx="3139500" cy="1738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pt-PT" dirty="0">
                <a:solidFill>
                  <a:schemeClr val="tx1"/>
                </a:solidFill>
              </a:rPr>
              <a:t>“Após uma noite de diversão, paixão e bebida a mais, acordas na manhã seguinte e encontras uma completa desconhecida, nua, a dormir ao teu lado. O que é que fazes?”</a:t>
            </a:r>
          </a:p>
        </p:txBody>
      </p:sp>
      <p:sp>
        <p:nvSpPr>
          <p:cNvPr id="28" name="Google Shape;217;p28">
            <a:extLst>
              <a:ext uri="{FF2B5EF4-FFF2-40B4-BE49-F238E27FC236}">
                <a16:creationId xmlns:a16="http://schemas.microsoft.com/office/drawing/2014/main" id="{3ACDB9EF-2175-42A0-AA5B-CB954D4699E2}"/>
              </a:ext>
            </a:extLst>
          </p:cNvPr>
          <p:cNvSpPr/>
          <p:nvPr/>
        </p:nvSpPr>
        <p:spPr>
          <a:xfrm>
            <a:off x="2061196" y="1597021"/>
            <a:ext cx="228771" cy="5161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17;p28">
            <a:extLst>
              <a:ext uri="{FF2B5EF4-FFF2-40B4-BE49-F238E27FC236}">
                <a16:creationId xmlns:a16="http://schemas.microsoft.com/office/drawing/2014/main" id="{04EA114E-0C0C-482A-B88F-AA28C71B2869}"/>
              </a:ext>
            </a:extLst>
          </p:cNvPr>
          <p:cNvSpPr/>
          <p:nvPr/>
        </p:nvSpPr>
        <p:spPr>
          <a:xfrm>
            <a:off x="2061197" y="3492412"/>
            <a:ext cx="228771" cy="5161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669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00F54EB7-4452-4E0E-A280-FAC4143A2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87" y="1662392"/>
            <a:ext cx="4099480" cy="257175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49C48ABA-9FF9-4791-B76E-72643D1035B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511" y="1662392"/>
            <a:ext cx="4335224" cy="2571750"/>
          </a:xfrm>
          <a:prstGeom prst="rect">
            <a:avLst/>
          </a:prstGeom>
        </p:spPr>
      </p:pic>
      <p:sp>
        <p:nvSpPr>
          <p:cNvPr id="4" name="Google Shape;206;p27">
            <a:extLst>
              <a:ext uri="{FF2B5EF4-FFF2-40B4-BE49-F238E27FC236}">
                <a16:creationId xmlns:a16="http://schemas.microsoft.com/office/drawing/2014/main" id="{6B4DD332-B3F8-4BC8-B35C-4663112ADC86}"/>
              </a:ext>
            </a:extLst>
          </p:cNvPr>
          <p:cNvSpPr txBox="1">
            <a:spLocks/>
          </p:cNvSpPr>
          <p:nvPr/>
        </p:nvSpPr>
        <p:spPr>
          <a:xfrm>
            <a:off x="413489" y="261042"/>
            <a:ext cx="7866538" cy="9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pt-PT" dirty="0">
                <a:solidFill>
                  <a:srgbClr val="5B5B5B"/>
                </a:solidFill>
              </a:rPr>
              <a:t>Representação do jogo</a:t>
            </a:r>
            <a:endParaRPr lang="pt-PT" sz="2400" dirty="0">
              <a:solidFill>
                <a:srgbClr val="5B5B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4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9"/>
          <p:cNvSpPr txBox="1">
            <a:spLocks noGrp="1"/>
          </p:cNvSpPr>
          <p:nvPr>
            <p:ph type="ctrTitle"/>
          </p:nvPr>
        </p:nvSpPr>
        <p:spPr>
          <a:xfrm>
            <a:off x="4475380" y="850107"/>
            <a:ext cx="4204276" cy="135731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pt-PT" sz="3600" dirty="0"/>
              <a:t>Estrutura da Apresentação</a:t>
            </a:r>
            <a:endParaRPr sz="3600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20F1534D-016D-43C1-AD9C-6426C875FBE4}"/>
              </a:ext>
            </a:extLst>
          </p:cNvPr>
          <p:cNvSpPr/>
          <p:nvPr/>
        </p:nvSpPr>
        <p:spPr>
          <a:xfrm>
            <a:off x="441217" y="850107"/>
            <a:ext cx="574887" cy="5048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>
                <a:latin typeface="Abril Fatface" panose="020B0604020202020204" charset="0"/>
              </a:rPr>
              <a:t>01</a:t>
            </a:r>
            <a:endParaRPr lang="pt-PT" sz="1100" dirty="0">
              <a:latin typeface="Abril Fatface" panose="020B060402020202020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22C2DA6-147D-4524-B5A1-B26DB7ECD9AE}"/>
              </a:ext>
            </a:extLst>
          </p:cNvPr>
          <p:cNvSpPr txBox="1"/>
          <p:nvPr/>
        </p:nvSpPr>
        <p:spPr>
          <a:xfrm>
            <a:off x="1091965" y="933241"/>
            <a:ext cx="2157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chemeClr val="bg2">
                    <a:lumMod val="50000"/>
                  </a:schemeClr>
                </a:solidFill>
                <a:latin typeface="Nunito" panose="020B0604020202020204" charset="0"/>
              </a:rPr>
              <a:t>Motivação</a:t>
            </a:r>
            <a:endParaRPr lang="pt-PT" sz="1800" dirty="0">
              <a:solidFill>
                <a:schemeClr val="bg2">
                  <a:lumMod val="50000"/>
                </a:schemeClr>
              </a:solidFill>
              <a:latin typeface="Nunito" panose="020B060402020202020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8DFD07-358E-4652-8402-6BB0C7A8B1F4}"/>
              </a:ext>
            </a:extLst>
          </p:cNvPr>
          <p:cNvSpPr txBox="1"/>
          <p:nvPr/>
        </p:nvSpPr>
        <p:spPr>
          <a:xfrm>
            <a:off x="1091966" y="1724860"/>
            <a:ext cx="30514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latin typeface="Nunito" panose="020B0604020202020204" charset="0"/>
              </a:rPr>
              <a:t>Breve contextualização do mercado </a:t>
            </a:r>
            <a:r>
              <a:rPr lang="pt-PT" sz="1600">
                <a:latin typeface="Nunito" panose="020B0604020202020204" charset="0"/>
              </a:rPr>
              <a:t>de jogos </a:t>
            </a:r>
            <a:r>
              <a:rPr lang="pt-PT" sz="1600" dirty="0">
                <a:latin typeface="Nunito" panose="020B0604020202020204" charset="0"/>
              </a:rPr>
              <a:t>em língua Portuguesa</a:t>
            </a:r>
          </a:p>
          <a:p>
            <a:endParaRPr lang="pt-PT" sz="1800" dirty="0">
              <a:latin typeface="Abril Fatface" panose="020B0604020202020204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932C980D-799E-4AEB-B150-FC7AAAD05B99}"/>
              </a:ext>
            </a:extLst>
          </p:cNvPr>
          <p:cNvSpPr txBox="1"/>
          <p:nvPr/>
        </p:nvSpPr>
        <p:spPr>
          <a:xfrm>
            <a:off x="1091965" y="2775019"/>
            <a:ext cx="3127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latin typeface="Nunito" panose="020B0604020202020204" charset="0"/>
              </a:rPr>
              <a:t>O processo de Localização de </a:t>
            </a:r>
            <a:r>
              <a:rPr lang="pt-PT" sz="1600" i="1" dirty="0">
                <a:latin typeface="Nunito" panose="020B0604020202020204" charset="0"/>
              </a:rPr>
              <a:t>One </a:t>
            </a:r>
            <a:r>
              <a:rPr lang="pt-PT" sz="1600" i="1" dirty="0" err="1">
                <a:latin typeface="Nunito" panose="020B0604020202020204" charset="0"/>
              </a:rPr>
              <a:t>Night</a:t>
            </a:r>
            <a:r>
              <a:rPr lang="pt-PT" sz="1600" i="1" dirty="0">
                <a:latin typeface="Nunito" panose="020B0604020202020204" charset="0"/>
              </a:rPr>
              <a:t> Stand </a:t>
            </a:r>
            <a:r>
              <a:rPr lang="pt-PT" sz="1600" dirty="0">
                <a:latin typeface="Nunito" panose="020B0604020202020204" charset="0"/>
              </a:rPr>
              <a:t>para Português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91C174A-9648-412F-A00B-BAC36324FB6E}"/>
              </a:ext>
            </a:extLst>
          </p:cNvPr>
          <p:cNvSpPr txBox="1"/>
          <p:nvPr/>
        </p:nvSpPr>
        <p:spPr>
          <a:xfrm>
            <a:off x="1091965" y="3832773"/>
            <a:ext cx="3352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latin typeface="Nunito" panose="020B0604020202020204" charset="0"/>
              </a:rPr>
              <a:t>Resultados e Aprendizagens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53C55DA8-B056-4463-991D-CAC6FB6D3CDF}"/>
              </a:ext>
            </a:extLst>
          </p:cNvPr>
          <p:cNvSpPr/>
          <p:nvPr/>
        </p:nvSpPr>
        <p:spPr>
          <a:xfrm>
            <a:off x="441217" y="1802609"/>
            <a:ext cx="574887" cy="4691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>
                <a:latin typeface="Abril Fatface" panose="020B0604020202020204" charset="0"/>
              </a:rPr>
              <a:t>02</a:t>
            </a:r>
            <a:endParaRPr lang="pt-PT" sz="1100" dirty="0">
              <a:latin typeface="Abril Fatface" panose="020B0604020202020204" charset="0"/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36D92261-6962-434C-8D20-703F057C4168}"/>
              </a:ext>
            </a:extLst>
          </p:cNvPr>
          <p:cNvSpPr/>
          <p:nvPr/>
        </p:nvSpPr>
        <p:spPr>
          <a:xfrm>
            <a:off x="441216" y="2832856"/>
            <a:ext cx="574887" cy="4691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>
                <a:latin typeface="Abril Fatface" panose="020B0604020202020204" charset="0"/>
              </a:rPr>
              <a:t>03</a:t>
            </a:r>
            <a:endParaRPr lang="pt-PT" sz="1100" dirty="0">
              <a:latin typeface="Abril Fatface" panose="020B0604020202020204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AC12C819-BB1F-452A-A6DB-087C26917D4E}"/>
              </a:ext>
            </a:extLst>
          </p:cNvPr>
          <p:cNvSpPr/>
          <p:nvPr/>
        </p:nvSpPr>
        <p:spPr>
          <a:xfrm>
            <a:off x="441215" y="3749639"/>
            <a:ext cx="574887" cy="5048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>
                <a:latin typeface="Abril Fatface" panose="020B0604020202020204" charset="0"/>
              </a:rPr>
              <a:t>04</a:t>
            </a:r>
            <a:endParaRPr lang="pt-PT" sz="1100" dirty="0">
              <a:latin typeface="Abril Fatface" panose="020B0604020202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A38984F0-ADFE-489D-8F45-6729D062C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679" y="1149724"/>
            <a:ext cx="6541144" cy="3890544"/>
          </a:xfrm>
          <a:prstGeom prst="rect">
            <a:avLst/>
          </a:prstGeom>
        </p:spPr>
      </p:pic>
      <p:sp>
        <p:nvSpPr>
          <p:cNvPr id="3" name="Google Shape;206;p27">
            <a:extLst>
              <a:ext uri="{FF2B5EF4-FFF2-40B4-BE49-F238E27FC236}">
                <a16:creationId xmlns:a16="http://schemas.microsoft.com/office/drawing/2014/main" id="{D6CB17D8-001C-4711-9B9E-EBC8091A3664}"/>
              </a:ext>
            </a:extLst>
          </p:cNvPr>
          <p:cNvSpPr txBox="1">
            <a:spLocks/>
          </p:cNvSpPr>
          <p:nvPr/>
        </p:nvSpPr>
        <p:spPr>
          <a:xfrm>
            <a:off x="430324" y="412053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pt-P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Ambiente de trabalho do SDL Trados</a:t>
            </a:r>
            <a:endParaRPr lang="pt-P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29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EF03B6C3-2E76-45BC-A9B8-A526E9AACB0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858" y="1149723"/>
            <a:ext cx="6046284" cy="3858144"/>
          </a:xfrm>
          <a:prstGeom prst="rect">
            <a:avLst/>
          </a:prstGeom>
        </p:spPr>
      </p:pic>
      <p:sp>
        <p:nvSpPr>
          <p:cNvPr id="4" name="Google Shape;206;p27">
            <a:extLst>
              <a:ext uri="{FF2B5EF4-FFF2-40B4-BE49-F238E27FC236}">
                <a16:creationId xmlns:a16="http://schemas.microsoft.com/office/drawing/2014/main" id="{BC36E287-38C3-4EB4-BC17-54D7549CB978}"/>
              </a:ext>
            </a:extLst>
          </p:cNvPr>
          <p:cNvSpPr txBox="1">
            <a:spLocks/>
          </p:cNvSpPr>
          <p:nvPr/>
        </p:nvSpPr>
        <p:spPr>
          <a:xfrm>
            <a:off x="638731" y="459117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pt-P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Ambiente de trabalho do </a:t>
            </a:r>
            <a:r>
              <a:rPr lang="pt-P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Notepad</a:t>
            </a:r>
            <a:r>
              <a:rPr lang="pt-P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++</a:t>
            </a:r>
            <a:endParaRPr lang="pt-P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8212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EF03B6C3-2E76-45BC-A9B8-A526E9AACB02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73021" r="55893" b="13037"/>
          <a:stretch/>
        </p:blipFill>
        <p:spPr>
          <a:xfrm>
            <a:off x="938490" y="2272553"/>
            <a:ext cx="7267019" cy="1465729"/>
          </a:xfrm>
          <a:prstGeom prst="rect">
            <a:avLst/>
          </a:prstGeom>
        </p:spPr>
      </p:pic>
      <p:sp>
        <p:nvSpPr>
          <p:cNvPr id="4" name="Google Shape;206;p27">
            <a:extLst>
              <a:ext uri="{FF2B5EF4-FFF2-40B4-BE49-F238E27FC236}">
                <a16:creationId xmlns:a16="http://schemas.microsoft.com/office/drawing/2014/main" id="{BC36E287-38C3-4EB4-BC17-54D7549CB978}"/>
              </a:ext>
            </a:extLst>
          </p:cNvPr>
          <p:cNvSpPr txBox="1">
            <a:spLocks/>
          </p:cNvSpPr>
          <p:nvPr/>
        </p:nvSpPr>
        <p:spPr>
          <a:xfrm>
            <a:off x="638731" y="459117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pt-P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Ambiente de trabalho do </a:t>
            </a:r>
            <a:r>
              <a:rPr lang="pt-P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Notepad</a:t>
            </a:r>
            <a:r>
              <a:rPr lang="pt-P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++</a:t>
            </a:r>
            <a:endParaRPr lang="pt-P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2652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06;p27">
            <a:extLst>
              <a:ext uri="{FF2B5EF4-FFF2-40B4-BE49-F238E27FC236}">
                <a16:creationId xmlns:a16="http://schemas.microsoft.com/office/drawing/2014/main" id="{AEEB568A-AC67-497B-A99D-E5F60650A980}"/>
              </a:ext>
            </a:extLst>
          </p:cNvPr>
          <p:cNvSpPr txBox="1">
            <a:spLocks/>
          </p:cNvSpPr>
          <p:nvPr/>
        </p:nvSpPr>
        <p:spPr>
          <a:xfrm>
            <a:off x="497559" y="738634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pt-P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Variáveis usadas no projeto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B92B5E8-832D-4CAE-8F3F-D9BC9B558AC2}"/>
              </a:ext>
            </a:extLst>
          </p:cNvPr>
          <p:cNvSpPr txBox="1"/>
          <p:nvPr/>
        </p:nvSpPr>
        <p:spPr>
          <a:xfrm>
            <a:off x="904717" y="1604070"/>
            <a:ext cx="762744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spcAft>
                <a:spcPts val="600"/>
              </a:spcAft>
            </a:pPr>
            <a:r>
              <a:rPr lang="pt-PT" sz="1600" dirty="0">
                <a:latin typeface="Nunito" panose="020B0604020202020204" charset="0"/>
              </a:rPr>
              <a:t>{b}</a:t>
            </a:r>
            <a:r>
              <a:rPr lang="pt-PT" sz="1600" dirty="0" err="1">
                <a:latin typeface="Nunito" panose="020B0604020202020204" charset="0"/>
              </a:rPr>
              <a:t>test</a:t>
            </a:r>
            <a:r>
              <a:rPr lang="pt-PT" sz="1600" dirty="0">
                <a:latin typeface="Nunito" panose="020B0604020202020204" charset="0"/>
              </a:rPr>
              <a:t>{/b} - </a:t>
            </a:r>
            <a:r>
              <a:rPr lang="pt-PT" sz="1600" dirty="0">
                <a:solidFill>
                  <a:srgbClr val="C00000"/>
                </a:solidFill>
                <a:latin typeface="Nunito" panose="020B0604020202020204" charset="0"/>
              </a:rPr>
              <a:t>negrito</a:t>
            </a:r>
          </a:p>
          <a:p>
            <a:pPr lvl="1" algn="just">
              <a:spcAft>
                <a:spcPts val="600"/>
              </a:spcAft>
            </a:pPr>
            <a:r>
              <a:rPr lang="pt-PT" sz="1600" dirty="0">
                <a:latin typeface="Nunito" panose="020B0604020202020204" charset="0"/>
              </a:rPr>
              <a:t>{i}</a:t>
            </a:r>
            <a:r>
              <a:rPr lang="pt-PT" sz="1600" dirty="0" err="1">
                <a:latin typeface="Nunito" panose="020B0604020202020204" charset="0"/>
              </a:rPr>
              <a:t>test</a:t>
            </a:r>
            <a:r>
              <a:rPr lang="pt-PT" sz="1600" dirty="0">
                <a:latin typeface="Nunito" panose="020B0604020202020204" charset="0"/>
              </a:rPr>
              <a:t>{/i} – </a:t>
            </a:r>
            <a:r>
              <a:rPr lang="pt-PT" sz="1600" dirty="0">
                <a:solidFill>
                  <a:srgbClr val="C00000"/>
                </a:solidFill>
                <a:latin typeface="Nunito" panose="020B0604020202020204" charset="0"/>
              </a:rPr>
              <a:t>itálico</a:t>
            </a:r>
          </a:p>
          <a:p>
            <a:pPr lvl="1" algn="just">
              <a:spcAft>
                <a:spcPts val="600"/>
              </a:spcAft>
            </a:pPr>
            <a:r>
              <a:rPr lang="pt-PT" sz="1600" dirty="0">
                <a:latin typeface="Nunito" panose="020B0604020202020204" charset="0"/>
              </a:rPr>
              <a:t>\” – </a:t>
            </a:r>
            <a:r>
              <a:rPr lang="pt-PT" sz="1600" dirty="0">
                <a:solidFill>
                  <a:srgbClr val="C00000"/>
                </a:solidFill>
                <a:latin typeface="Nunito" panose="020B0604020202020204" charset="0"/>
              </a:rPr>
              <a:t>indicação de aspas</a:t>
            </a:r>
          </a:p>
          <a:p>
            <a:pPr lvl="1" algn="just">
              <a:spcAft>
                <a:spcPts val="600"/>
              </a:spcAft>
            </a:pPr>
            <a:r>
              <a:rPr lang="pt-PT" sz="1600" dirty="0">
                <a:latin typeface="Nunito" panose="020B0604020202020204" charset="0"/>
              </a:rPr>
              <a:t>{w=1} – </a:t>
            </a:r>
            <a:r>
              <a:rPr lang="pt-PT" sz="1600" dirty="0">
                <a:solidFill>
                  <a:srgbClr val="C00000"/>
                </a:solidFill>
                <a:latin typeface="Nunito" panose="020B0604020202020204" charset="0"/>
              </a:rPr>
              <a:t>pausa de um segundo</a:t>
            </a:r>
          </a:p>
          <a:p>
            <a:pPr lvl="1" algn="just">
              <a:spcAft>
                <a:spcPts val="600"/>
              </a:spcAft>
            </a:pPr>
            <a:r>
              <a:rPr lang="pt-PT" sz="1600" dirty="0">
                <a:latin typeface="Nunito" panose="020B0604020202020204" charset="0"/>
              </a:rPr>
              <a:t>{</a:t>
            </a:r>
            <a:r>
              <a:rPr lang="pt-PT" sz="1600" dirty="0" err="1">
                <a:latin typeface="Nunito" panose="020B0604020202020204" charset="0"/>
              </a:rPr>
              <a:t>nw</a:t>
            </a:r>
            <a:r>
              <a:rPr lang="pt-PT" sz="1600" dirty="0">
                <a:latin typeface="Nunito" panose="020B0604020202020204" charset="0"/>
              </a:rPr>
              <a:t>} - </a:t>
            </a:r>
            <a:r>
              <a:rPr lang="pt-PT" sz="1600" dirty="0">
                <a:solidFill>
                  <a:srgbClr val="C00000"/>
                </a:solidFill>
                <a:latin typeface="Nunito" panose="020B0604020202020204" charset="0"/>
              </a:rPr>
              <a:t>no </a:t>
            </a:r>
            <a:r>
              <a:rPr lang="pt-PT" sz="1600" dirty="0" err="1">
                <a:solidFill>
                  <a:srgbClr val="C00000"/>
                </a:solidFill>
                <a:latin typeface="Nunito" panose="020B0604020202020204" charset="0"/>
              </a:rPr>
              <a:t>wait</a:t>
            </a:r>
            <a:r>
              <a:rPr lang="pt-PT" sz="1600" dirty="0">
                <a:solidFill>
                  <a:srgbClr val="C00000"/>
                </a:solidFill>
                <a:latin typeface="Nunito" panose="020B0604020202020204" charset="0"/>
              </a:rPr>
              <a:t> (o diálogo continua)</a:t>
            </a:r>
          </a:p>
          <a:p>
            <a:pPr lvl="1" algn="just">
              <a:spcAft>
                <a:spcPts val="600"/>
              </a:spcAft>
            </a:pPr>
            <a:r>
              <a:rPr lang="pt-PT" sz="1600" dirty="0">
                <a:latin typeface="Nunito" panose="020B0604020202020204" charset="0"/>
              </a:rPr>
              <a:t>{</a:t>
            </a:r>
            <a:r>
              <a:rPr lang="pt-PT" sz="1600" dirty="0" err="1">
                <a:latin typeface="Nunito" panose="020B0604020202020204" charset="0"/>
              </a:rPr>
              <a:t>cps</a:t>
            </a:r>
            <a:r>
              <a:rPr lang="pt-PT" sz="1600" dirty="0">
                <a:latin typeface="Nunito" panose="020B0604020202020204" charset="0"/>
              </a:rPr>
              <a:t>=60} – </a:t>
            </a:r>
            <a:r>
              <a:rPr lang="pt-PT" sz="1600" dirty="0">
                <a:solidFill>
                  <a:srgbClr val="C00000"/>
                </a:solidFill>
                <a:latin typeface="Nunito" panose="020B0604020202020204" charset="0"/>
              </a:rPr>
              <a:t>carateres por segundo (5-10 é lento, 60+ é rápido)</a:t>
            </a:r>
          </a:p>
          <a:p>
            <a:pPr lvl="1" algn="just">
              <a:spcAft>
                <a:spcPts val="600"/>
              </a:spcAft>
            </a:pPr>
            <a:r>
              <a:rPr lang="pt-PT" sz="1600" dirty="0">
                <a:latin typeface="Nunito" panose="020B0604020202020204" charset="0"/>
              </a:rPr>
              <a:t>{</a:t>
            </a:r>
            <a:r>
              <a:rPr lang="pt-PT" sz="1600" dirty="0" err="1">
                <a:latin typeface="Nunito" panose="020B0604020202020204" charset="0"/>
              </a:rPr>
              <a:t>size</a:t>
            </a:r>
            <a:r>
              <a:rPr lang="pt-PT" sz="1600" dirty="0">
                <a:latin typeface="Nunito" panose="020B0604020202020204" charset="0"/>
              </a:rPr>
              <a:t>=-15} – </a:t>
            </a:r>
            <a:r>
              <a:rPr lang="pt-PT" sz="1600" dirty="0">
                <a:solidFill>
                  <a:srgbClr val="C00000"/>
                </a:solidFill>
                <a:latin typeface="Nunito" panose="020B0604020202020204" charset="0"/>
              </a:rPr>
              <a:t>tamanho da letra (-15 é muito pequeno, +20 é muito grande)</a:t>
            </a:r>
          </a:p>
          <a:p>
            <a:pPr lvl="1" algn="just">
              <a:spcAft>
                <a:spcPts val="600"/>
              </a:spcAft>
            </a:pPr>
            <a:r>
              <a:rPr lang="pt-PT" sz="1600" dirty="0">
                <a:latin typeface="Nunito" panose="020B0604020202020204" charset="0"/>
              </a:rPr>
              <a:t>\n </a:t>
            </a:r>
            <a:r>
              <a:rPr lang="pt-PT" sz="1600" dirty="0">
                <a:solidFill>
                  <a:srgbClr val="C00000"/>
                </a:solidFill>
                <a:latin typeface="Nunito" panose="020B0604020202020204" charset="0"/>
              </a:rPr>
              <a:t>– nova linha/ parágrafo</a:t>
            </a:r>
          </a:p>
          <a:p>
            <a:pPr lvl="1" algn="just">
              <a:spcAft>
                <a:spcPts val="600"/>
              </a:spcAft>
            </a:pPr>
            <a:r>
              <a:rPr lang="pt-PT" sz="1600" dirty="0" err="1">
                <a:latin typeface="Nunito" panose="020B0604020202020204" charset="0"/>
              </a:rPr>
              <a:t>extend</a:t>
            </a:r>
            <a:r>
              <a:rPr lang="pt-PT" sz="1600" dirty="0">
                <a:latin typeface="Nunito" panose="020B0604020202020204" charset="0"/>
              </a:rPr>
              <a:t> "” </a:t>
            </a:r>
            <a:r>
              <a:rPr lang="pt-PT" sz="1600" dirty="0" err="1">
                <a:latin typeface="Nunito" panose="020B0604020202020204" charset="0"/>
              </a:rPr>
              <a:t>nointeract</a:t>
            </a:r>
            <a:r>
              <a:rPr lang="pt-PT" sz="1600" dirty="0">
                <a:latin typeface="Nunito" panose="020B0604020202020204" charset="0"/>
              </a:rPr>
              <a:t> – </a:t>
            </a:r>
            <a:r>
              <a:rPr lang="pt-PT" sz="1600" dirty="0">
                <a:solidFill>
                  <a:srgbClr val="C00000"/>
                </a:solidFill>
                <a:latin typeface="Nunito" panose="020B0604020202020204" charset="0"/>
              </a:rPr>
              <a:t>variável estática, não pode ser retirada</a:t>
            </a:r>
          </a:p>
          <a:p>
            <a:pPr lvl="1" algn="just">
              <a:spcAft>
                <a:spcPts val="600"/>
              </a:spcAft>
            </a:pPr>
            <a:r>
              <a:rPr lang="pt-PT" sz="1600" dirty="0">
                <a:latin typeface="Nunito" panose="020B0604020202020204" charset="0"/>
              </a:rPr>
              <a:t>with </a:t>
            </a:r>
            <a:r>
              <a:rPr lang="pt-PT" sz="1600" dirty="0" err="1">
                <a:latin typeface="Nunito" panose="020B0604020202020204" charset="0"/>
              </a:rPr>
              <a:t>vpunch</a:t>
            </a:r>
            <a:r>
              <a:rPr lang="pt-PT" sz="1600" dirty="0">
                <a:latin typeface="Nunito" panose="020B0604020202020204" charset="0"/>
              </a:rPr>
              <a:t> – </a:t>
            </a:r>
            <a:r>
              <a:rPr lang="pt-PT" sz="1600" dirty="0">
                <a:solidFill>
                  <a:srgbClr val="C00000"/>
                </a:solidFill>
                <a:latin typeface="Nunito" panose="020B0604020202020204" charset="0"/>
              </a:rPr>
              <a:t>abana o ecrã</a:t>
            </a:r>
          </a:p>
          <a:p>
            <a:endParaRPr lang="pt-PT" dirty="0"/>
          </a:p>
        </p:txBody>
      </p:sp>
      <p:sp>
        <p:nvSpPr>
          <p:cNvPr id="8" name="Google Shape;1246;p59">
            <a:extLst>
              <a:ext uri="{FF2B5EF4-FFF2-40B4-BE49-F238E27FC236}">
                <a16:creationId xmlns:a16="http://schemas.microsoft.com/office/drawing/2014/main" id="{54579663-05D6-406C-9661-6A23DD457352}"/>
              </a:ext>
            </a:extLst>
          </p:cNvPr>
          <p:cNvSpPr/>
          <p:nvPr/>
        </p:nvSpPr>
        <p:spPr>
          <a:xfrm>
            <a:off x="725986" y="1701054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9" name="Google Shape;1246;p59">
            <a:extLst>
              <a:ext uri="{FF2B5EF4-FFF2-40B4-BE49-F238E27FC236}">
                <a16:creationId xmlns:a16="http://schemas.microsoft.com/office/drawing/2014/main" id="{343B930E-A34A-4C5A-B7FC-D2E3BF96521E}"/>
              </a:ext>
            </a:extLst>
          </p:cNvPr>
          <p:cNvSpPr/>
          <p:nvPr/>
        </p:nvSpPr>
        <p:spPr>
          <a:xfrm>
            <a:off x="725986" y="1999950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0" name="Google Shape;1246;p59">
            <a:extLst>
              <a:ext uri="{FF2B5EF4-FFF2-40B4-BE49-F238E27FC236}">
                <a16:creationId xmlns:a16="http://schemas.microsoft.com/office/drawing/2014/main" id="{E3EBA12D-FED3-4E86-847F-88B4A41B0FAF}"/>
              </a:ext>
            </a:extLst>
          </p:cNvPr>
          <p:cNvSpPr/>
          <p:nvPr/>
        </p:nvSpPr>
        <p:spPr>
          <a:xfrm>
            <a:off x="725985" y="2315525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1" name="Google Shape;1246;p59">
            <a:extLst>
              <a:ext uri="{FF2B5EF4-FFF2-40B4-BE49-F238E27FC236}">
                <a16:creationId xmlns:a16="http://schemas.microsoft.com/office/drawing/2014/main" id="{8EDFA692-8A89-4F50-84CD-96EFB8F6B89E}"/>
              </a:ext>
            </a:extLst>
          </p:cNvPr>
          <p:cNvSpPr/>
          <p:nvPr/>
        </p:nvSpPr>
        <p:spPr>
          <a:xfrm>
            <a:off x="725984" y="2665617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2" name="Google Shape;1246;p59">
            <a:extLst>
              <a:ext uri="{FF2B5EF4-FFF2-40B4-BE49-F238E27FC236}">
                <a16:creationId xmlns:a16="http://schemas.microsoft.com/office/drawing/2014/main" id="{824E0ECC-ED9D-4F51-A7C8-2781DE343E2E}"/>
              </a:ext>
            </a:extLst>
          </p:cNvPr>
          <p:cNvSpPr/>
          <p:nvPr/>
        </p:nvSpPr>
        <p:spPr>
          <a:xfrm>
            <a:off x="725983" y="2981192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3" name="Google Shape;1246;p59">
            <a:extLst>
              <a:ext uri="{FF2B5EF4-FFF2-40B4-BE49-F238E27FC236}">
                <a16:creationId xmlns:a16="http://schemas.microsoft.com/office/drawing/2014/main" id="{70785D29-4E4A-41C3-B267-C32702F1F21F}"/>
              </a:ext>
            </a:extLst>
          </p:cNvPr>
          <p:cNvSpPr/>
          <p:nvPr/>
        </p:nvSpPr>
        <p:spPr>
          <a:xfrm>
            <a:off x="725982" y="3303039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4" name="Google Shape;1246;p59">
            <a:extLst>
              <a:ext uri="{FF2B5EF4-FFF2-40B4-BE49-F238E27FC236}">
                <a16:creationId xmlns:a16="http://schemas.microsoft.com/office/drawing/2014/main" id="{D7B7478F-B339-40C3-BD1E-D4A52B360FE6}"/>
              </a:ext>
            </a:extLst>
          </p:cNvPr>
          <p:cNvSpPr/>
          <p:nvPr/>
        </p:nvSpPr>
        <p:spPr>
          <a:xfrm>
            <a:off x="725981" y="3624720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5" name="Google Shape;1246;p59">
            <a:extLst>
              <a:ext uri="{FF2B5EF4-FFF2-40B4-BE49-F238E27FC236}">
                <a16:creationId xmlns:a16="http://schemas.microsoft.com/office/drawing/2014/main" id="{010F1C71-51B8-41A2-B2EB-17509A303B9F}"/>
              </a:ext>
            </a:extLst>
          </p:cNvPr>
          <p:cNvSpPr/>
          <p:nvPr/>
        </p:nvSpPr>
        <p:spPr>
          <a:xfrm>
            <a:off x="725980" y="3917510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6" name="Google Shape;1246;p59">
            <a:extLst>
              <a:ext uri="{FF2B5EF4-FFF2-40B4-BE49-F238E27FC236}">
                <a16:creationId xmlns:a16="http://schemas.microsoft.com/office/drawing/2014/main" id="{54DE1133-DF86-443A-852D-81F851972895}"/>
              </a:ext>
            </a:extLst>
          </p:cNvPr>
          <p:cNvSpPr/>
          <p:nvPr/>
        </p:nvSpPr>
        <p:spPr>
          <a:xfrm>
            <a:off x="725979" y="4260705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7" name="Google Shape;1246;p59">
            <a:extLst>
              <a:ext uri="{FF2B5EF4-FFF2-40B4-BE49-F238E27FC236}">
                <a16:creationId xmlns:a16="http://schemas.microsoft.com/office/drawing/2014/main" id="{FCE697AC-FEF3-43C1-A458-E91DBDD26E7E}"/>
              </a:ext>
            </a:extLst>
          </p:cNvPr>
          <p:cNvSpPr/>
          <p:nvPr/>
        </p:nvSpPr>
        <p:spPr>
          <a:xfrm>
            <a:off x="725979" y="4576280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03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>
            <a:extLst>
              <a:ext uri="{FF2B5EF4-FFF2-40B4-BE49-F238E27FC236}">
                <a16:creationId xmlns:a16="http://schemas.microsoft.com/office/drawing/2014/main" id="{499F3857-A631-4258-A532-817A8EC0087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992" y="1042146"/>
            <a:ext cx="6688016" cy="395331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06;p27">
            <a:extLst>
              <a:ext uri="{FF2B5EF4-FFF2-40B4-BE49-F238E27FC236}">
                <a16:creationId xmlns:a16="http://schemas.microsoft.com/office/drawing/2014/main" id="{7E1D9FB0-04B7-4BBC-B8DA-D16CAE0411B8}"/>
              </a:ext>
            </a:extLst>
          </p:cNvPr>
          <p:cNvSpPr txBox="1">
            <a:spLocks/>
          </p:cNvSpPr>
          <p:nvPr/>
        </p:nvSpPr>
        <p:spPr>
          <a:xfrm>
            <a:off x="726137" y="304475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pt-P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Erro com variáveis</a:t>
            </a:r>
            <a:endParaRPr lang="pt-P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06;p27">
            <a:extLst>
              <a:ext uri="{FF2B5EF4-FFF2-40B4-BE49-F238E27FC236}">
                <a16:creationId xmlns:a16="http://schemas.microsoft.com/office/drawing/2014/main" id="{DE817D0D-216A-4F78-8A66-F8BC28D38160}"/>
              </a:ext>
            </a:extLst>
          </p:cNvPr>
          <p:cNvSpPr txBox="1">
            <a:spLocks/>
          </p:cNvSpPr>
          <p:nvPr/>
        </p:nvSpPr>
        <p:spPr>
          <a:xfrm>
            <a:off x="497559" y="738634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pt-PT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Internacionalização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E2B7405-60EA-4C4C-9071-4693CF08BE4C}"/>
              </a:ext>
            </a:extLst>
          </p:cNvPr>
          <p:cNvSpPr txBox="1"/>
          <p:nvPr/>
        </p:nvSpPr>
        <p:spPr>
          <a:xfrm>
            <a:off x="975733" y="1473434"/>
            <a:ext cx="719253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600" dirty="0">
                <a:latin typeface="Nunito" panose="020B0604020202020204" charset="0"/>
              </a:rPr>
              <a:t>Não foi necessário realizar qualquer tipo de internacionalização, uma vez que o jogo já tinha sido publicado em idiomas que quererem atenção especial (Russo e Chinês).</a:t>
            </a:r>
          </a:p>
          <a:p>
            <a:pPr algn="just"/>
            <a:endParaRPr lang="pt-PT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8F5A9EF1-4E57-46F1-A535-1A4A297764A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451" y="2479036"/>
            <a:ext cx="4183097" cy="2376320"/>
          </a:xfrm>
          <a:prstGeom prst="rect">
            <a:avLst/>
          </a:prstGeom>
        </p:spPr>
      </p:pic>
      <p:sp>
        <p:nvSpPr>
          <p:cNvPr id="5" name="Google Shape;1246;p59">
            <a:extLst>
              <a:ext uri="{FF2B5EF4-FFF2-40B4-BE49-F238E27FC236}">
                <a16:creationId xmlns:a16="http://schemas.microsoft.com/office/drawing/2014/main" id="{37020BA2-8819-42C3-98AC-DE7CA15011B6}"/>
              </a:ext>
            </a:extLst>
          </p:cNvPr>
          <p:cNvSpPr/>
          <p:nvPr/>
        </p:nvSpPr>
        <p:spPr>
          <a:xfrm>
            <a:off x="797002" y="1584850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99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06;p27">
            <a:extLst>
              <a:ext uri="{FF2B5EF4-FFF2-40B4-BE49-F238E27FC236}">
                <a16:creationId xmlns:a16="http://schemas.microsoft.com/office/drawing/2014/main" id="{DE817D0D-216A-4F78-8A66-F8BC28D38160}"/>
              </a:ext>
            </a:extLst>
          </p:cNvPr>
          <p:cNvSpPr txBox="1">
            <a:spLocks/>
          </p:cNvSpPr>
          <p:nvPr/>
        </p:nvSpPr>
        <p:spPr>
          <a:xfrm>
            <a:off x="497559" y="738634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pt-P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Dificuldades</a:t>
            </a:r>
            <a:endParaRPr lang="pt-P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E2B7405-60EA-4C4C-9071-4693CF08BE4C}"/>
              </a:ext>
            </a:extLst>
          </p:cNvPr>
          <p:cNvSpPr txBox="1"/>
          <p:nvPr/>
        </p:nvSpPr>
        <p:spPr>
          <a:xfrm>
            <a:off x="1099219" y="1775201"/>
            <a:ext cx="69455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Impossibilidade de utilização de um programa de tradução assistida (CAT);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Ausência de memória de tradução;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Nenhuma correspondência automática;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A revisão do trabalho foi morosa;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Nenhuma forma de previsualizar a disposição do texto dentro do jogo.</a:t>
            </a:r>
          </a:p>
          <a:p>
            <a:pPr algn="just"/>
            <a:endParaRPr lang="pt-PT" dirty="0"/>
          </a:p>
        </p:txBody>
      </p:sp>
      <p:sp>
        <p:nvSpPr>
          <p:cNvPr id="5" name="Google Shape;1246;p59">
            <a:extLst>
              <a:ext uri="{FF2B5EF4-FFF2-40B4-BE49-F238E27FC236}">
                <a16:creationId xmlns:a16="http://schemas.microsoft.com/office/drawing/2014/main" id="{6CB2E3AC-EE62-4C41-A5EC-D4AA24A5E3C5}"/>
              </a:ext>
            </a:extLst>
          </p:cNvPr>
          <p:cNvSpPr/>
          <p:nvPr/>
        </p:nvSpPr>
        <p:spPr>
          <a:xfrm>
            <a:off x="920488" y="1855696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6" name="Google Shape;1246;p59">
            <a:extLst>
              <a:ext uri="{FF2B5EF4-FFF2-40B4-BE49-F238E27FC236}">
                <a16:creationId xmlns:a16="http://schemas.microsoft.com/office/drawing/2014/main" id="{6117D727-FD84-445C-B543-5B6B102E1687}"/>
              </a:ext>
            </a:extLst>
          </p:cNvPr>
          <p:cNvSpPr/>
          <p:nvPr/>
        </p:nvSpPr>
        <p:spPr>
          <a:xfrm>
            <a:off x="920486" y="2269180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7" name="Google Shape;1246;p59">
            <a:extLst>
              <a:ext uri="{FF2B5EF4-FFF2-40B4-BE49-F238E27FC236}">
                <a16:creationId xmlns:a16="http://schemas.microsoft.com/office/drawing/2014/main" id="{CB8CDF0B-2ABA-4E41-8CEA-F7AF66134E07}"/>
              </a:ext>
            </a:extLst>
          </p:cNvPr>
          <p:cNvSpPr/>
          <p:nvPr/>
        </p:nvSpPr>
        <p:spPr>
          <a:xfrm>
            <a:off x="920486" y="2646507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8" name="Google Shape;1246;p59">
            <a:extLst>
              <a:ext uri="{FF2B5EF4-FFF2-40B4-BE49-F238E27FC236}">
                <a16:creationId xmlns:a16="http://schemas.microsoft.com/office/drawing/2014/main" id="{F8407A59-4C80-489F-A194-6C8FA3D9182A}"/>
              </a:ext>
            </a:extLst>
          </p:cNvPr>
          <p:cNvSpPr/>
          <p:nvPr/>
        </p:nvSpPr>
        <p:spPr>
          <a:xfrm>
            <a:off x="920485" y="3062055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9" name="Google Shape;1246;p59">
            <a:extLst>
              <a:ext uri="{FF2B5EF4-FFF2-40B4-BE49-F238E27FC236}">
                <a16:creationId xmlns:a16="http://schemas.microsoft.com/office/drawing/2014/main" id="{0103AC78-E99A-4607-AA04-C2875A42C06B}"/>
              </a:ext>
            </a:extLst>
          </p:cNvPr>
          <p:cNvSpPr/>
          <p:nvPr/>
        </p:nvSpPr>
        <p:spPr>
          <a:xfrm>
            <a:off x="931335" y="3442795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23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3CBCBC69-36AF-469C-9C9C-60FB97D806A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052" y="544607"/>
            <a:ext cx="6393896" cy="4516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70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06;p27">
            <a:extLst>
              <a:ext uri="{FF2B5EF4-FFF2-40B4-BE49-F238E27FC236}">
                <a16:creationId xmlns:a16="http://schemas.microsoft.com/office/drawing/2014/main" id="{DE817D0D-216A-4F78-8A66-F8BC28D38160}"/>
              </a:ext>
            </a:extLst>
          </p:cNvPr>
          <p:cNvSpPr txBox="1">
            <a:spLocks/>
          </p:cNvSpPr>
          <p:nvPr/>
        </p:nvSpPr>
        <p:spPr>
          <a:xfrm>
            <a:off x="497559" y="738634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pt-P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Dificuldades</a:t>
            </a:r>
            <a:endParaRPr lang="pt-P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E2B7405-60EA-4C4C-9071-4693CF08BE4C}"/>
              </a:ext>
            </a:extLst>
          </p:cNvPr>
          <p:cNvSpPr txBox="1"/>
          <p:nvPr/>
        </p:nvSpPr>
        <p:spPr>
          <a:xfrm>
            <a:off x="1099219" y="1775201"/>
            <a:ext cx="694556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Como o trabalho foi realizado apenas com acesso aos ficheiros de língua, não foi possível ter uma pré-visualização realista de como o texto iria aparecer no jogo;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Após o envio da localização, era necessário esperar que a criadora criasse uma versão do jogo compilada com os ficheiros traduzidos, processo que demorava semanas.</a:t>
            </a:r>
          </a:p>
          <a:p>
            <a:pPr algn="just"/>
            <a:endParaRPr lang="pt-PT" dirty="0"/>
          </a:p>
        </p:txBody>
      </p:sp>
      <p:sp>
        <p:nvSpPr>
          <p:cNvPr id="5" name="Google Shape;1246;p59">
            <a:extLst>
              <a:ext uri="{FF2B5EF4-FFF2-40B4-BE49-F238E27FC236}">
                <a16:creationId xmlns:a16="http://schemas.microsoft.com/office/drawing/2014/main" id="{6CB2E3AC-EE62-4C41-A5EC-D4AA24A5E3C5}"/>
              </a:ext>
            </a:extLst>
          </p:cNvPr>
          <p:cNvSpPr/>
          <p:nvPr/>
        </p:nvSpPr>
        <p:spPr>
          <a:xfrm>
            <a:off x="921808" y="1860515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7" name="Google Shape;1246;p59">
            <a:extLst>
              <a:ext uri="{FF2B5EF4-FFF2-40B4-BE49-F238E27FC236}">
                <a16:creationId xmlns:a16="http://schemas.microsoft.com/office/drawing/2014/main" id="{CB8CDF0B-2ABA-4E41-8CEA-F7AF66134E07}"/>
              </a:ext>
            </a:extLst>
          </p:cNvPr>
          <p:cNvSpPr/>
          <p:nvPr/>
        </p:nvSpPr>
        <p:spPr>
          <a:xfrm>
            <a:off x="920486" y="2726027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61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06;p27">
            <a:extLst>
              <a:ext uri="{FF2B5EF4-FFF2-40B4-BE49-F238E27FC236}">
                <a16:creationId xmlns:a16="http://schemas.microsoft.com/office/drawing/2014/main" id="{DE817D0D-216A-4F78-8A66-F8BC28D38160}"/>
              </a:ext>
            </a:extLst>
          </p:cNvPr>
          <p:cNvSpPr txBox="1">
            <a:spLocks/>
          </p:cNvSpPr>
          <p:nvPr/>
        </p:nvSpPr>
        <p:spPr>
          <a:xfrm>
            <a:off x="497559" y="738634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 lang="pt-P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officeArt object">
            <a:extLst>
              <a:ext uri="{FF2B5EF4-FFF2-40B4-BE49-F238E27FC236}">
                <a16:creationId xmlns:a16="http://schemas.microsoft.com/office/drawing/2014/main" id="{AF77A80B-44DF-454F-A064-6520A6AD70A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82510" y="861772"/>
            <a:ext cx="6703337" cy="3770627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1553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9"/>
          <p:cNvSpPr txBox="1">
            <a:spLocks noGrp="1"/>
          </p:cNvSpPr>
          <p:nvPr>
            <p:ph type="title"/>
          </p:nvPr>
        </p:nvSpPr>
        <p:spPr>
          <a:xfrm>
            <a:off x="311700" y="12585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lang="pt-PT" sz="8000" dirty="0"/>
              <a:t>Motivação</a:t>
            </a:r>
          </a:p>
        </p:txBody>
      </p:sp>
    </p:spTree>
    <p:extLst>
      <p:ext uri="{BB962C8B-B14F-4D97-AF65-F5344CB8AC3E}">
        <p14:creationId xmlns:p14="http://schemas.microsoft.com/office/powerpoint/2010/main" val="235907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06;p27">
            <a:extLst>
              <a:ext uri="{FF2B5EF4-FFF2-40B4-BE49-F238E27FC236}">
                <a16:creationId xmlns:a16="http://schemas.microsoft.com/office/drawing/2014/main" id="{DE817D0D-216A-4F78-8A66-F8BC28D38160}"/>
              </a:ext>
            </a:extLst>
          </p:cNvPr>
          <p:cNvSpPr txBox="1">
            <a:spLocks/>
          </p:cNvSpPr>
          <p:nvPr/>
        </p:nvSpPr>
        <p:spPr>
          <a:xfrm>
            <a:off x="497559" y="738634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 lang="pt-P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13354D9-9C23-43B4-AECE-C630F1EA20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53"/>
          <a:stretch/>
        </p:blipFill>
        <p:spPr>
          <a:xfrm>
            <a:off x="1082103" y="884144"/>
            <a:ext cx="6697450" cy="376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91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9"/>
          <p:cNvSpPr txBox="1">
            <a:spLocks noGrp="1"/>
          </p:cNvSpPr>
          <p:nvPr>
            <p:ph type="title"/>
          </p:nvPr>
        </p:nvSpPr>
        <p:spPr>
          <a:xfrm>
            <a:off x="311700" y="12585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lang="pt-PT" sz="4000" dirty="0"/>
              <a:t>Resultados e Aprendizagens</a:t>
            </a:r>
          </a:p>
        </p:txBody>
      </p:sp>
    </p:spTree>
    <p:extLst>
      <p:ext uri="{BB962C8B-B14F-4D97-AF65-F5344CB8AC3E}">
        <p14:creationId xmlns:p14="http://schemas.microsoft.com/office/powerpoint/2010/main" val="371981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06;p27">
            <a:extLst>
              <a:ext uri="{FF2B5EF4-FFF2-40B4-BE49-F238E27FC236}">
                <a16:creationId xmlns:a16="http://schemas.microsoft.com/office/drawing/2014/main" id="{DE817D0D-216A-4F78-8A66-F8BC28D38160}"/>
              </a:ext>
            </a:extLst>
          </p:cNvPr>
          <p:cNvSpPr txBox="1">
            <a:spLocks/>
          </p:cNvSpPr>
          <p:nvPr/>
        </p:nvSpPr>
        <p:spPr>
          <a:xfrm>
            <a:off x="497559" y="738634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pt-P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Resultados do Projeto</a:t>
            </a:r>
            <a:endParaRPr lang="pt-P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E2B7405-60EA-4C4C-9071-4693CF08BE4C}"/>
              </a:ext>
            </a:extLst>
          </p:cNvPr>
          <p:cNvSpPr txBox="1"/>
          <p:nvPr/>
        </p:nvSpPr>
        <p:spPr>
          <a:xfrm>
            <a:off x="1099219" y="1775201"/>
            <a:ext cx="40718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A versão para PC foi atualizada para incluir a versão portuguesa resultante do trabalho realizado neste projeto em outubro de 2019;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No mesmo dia da atualização da versão PC, o jogo foi publicado em todas as principais consolas (</a:t>
            </a:r>
            <a:r>
              <a:rPr lang="pt-PT" sz="1600" dirty="0" err="1">
                <a:latin typeface="Nunito" panose="020B0604020202020204" charset="0"/>
              </a:rPr>
              <a:t>Playstation</a:t>
            </a:r>
            <a:r>
              <a:rPr lang="pt-PT" sz="1600" dirty="0">
                <a:latin typeface="Nunito" panose="020B0604020202020204" charset="0"/>
              </a:rPr>
              <a:t> 4, Xbox One e Nintendo </a:t>
            </a:r>
            <a:r>
              <a:rPr lang="pt-PT" sz="1600" dirty="0" err="1">
                <a:latin typeface="Nunito" panose="020B0604020202020204" charset="0"/>
              </a:rPr>
              <a:t>Switch</a:t>
            </a:r>
            <a:r>
              <a:rPr lang="pt-PT" sz="1600" dirty="0">
                <a:latin typeface="Nunito" panose="020B0604020202020204" charset="0"/>
              </a:rPr>
              <a:t>).</a:t>
            </a:r>
          </a:p>
          <a:p>
            <a:pPr algn="just"/>
            <a:endParaRPr lang="pt-PT" dirty="0"/>
          </a:p>
        </p:txBody>
      </p:sp>
      <p:sp>
        <p:nvSpPr>
          <p:cNvPr id="5" name="Google Shape;1246;p59">
            <a:extLst>
              <a:ext uri="{FF2B5EF4-FFF2-40B4-BE49-F238E27FC236}">
                <a16:creationId xmlns:a16="http://schemas.microsoft.com/office/drawing/2014/main" id="{6CB2E3AC-EE62-4C41-A5EC-D4AA24A5E3C5}"/>
              </a:ext>
            </a:extLst>
          </p:cNvPr>
          <p:cNvSpPr/>
          <p:nvPr/>
        </p:nvSpPr>
        <p:spPr>
          <a:xfrm>
            <a:off x="921808" y="1860515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7" name="Google Shape;1246;p59">
            <a:extLst>
              <a:ext uri="{FF2B5EF4-FFF2-40B4-BE49-F238E27FC236}">
                <a16:creationId xmlns:a16="http://schemas.microsoft.com/office/drawing/2014/main" id="{CB8CDF0B-2ABA-4E41-8CEA-F7AF66134E07}"/>
              </a:ext>
            </a:extLst>
          </p:cNvPr>
          <p:cNvSpPr/>
          <p:nvPr/>
        </p:nvSpPr>
        <p:spPr>
          <a:xfrm>
            <a:off x="920488" y="2996680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E41A449-98FC-4E5A-85F3-9C12FE52D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4627" y="1860515"/>
            <a:ext cx="3375453" cy="197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1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06;p27">
            <a:extLst>
              <a:ext uri="{FF2B5EF4-FFF2-40B4-BE49-F238E27FC236}">
                <a16:creationId xmlns:a16="http://schemas.microsoft.com/office/drawing/2014/main" id="{DE817D0D-216A-4F78-8A66-F8BC28D38160}"/>
              </a:ext>
            </a:extLst>
          </p:cNvPr>
          <p:cNvSpPr txBox="1">
            <a:spLocks/>
          </p:cNvSpPr>
          <p:nvPr/>
        </p:nvSpPr>
        <p:spPr>
          <a:xfrm>
            <a:off x="497559" y="738634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pt-PT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Conclusão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E2B7405-60EA-4C4C-9071-4693CF08BE4C}"/>
              </a:ext>
            </a:extLst>
          </p:cNvPr>
          <p:cNvSpPr txBox="1"/>
          <p:nvPr/>
        </p:nvSpPr>
        <p:spPr>
          <a:xfrm>
            <a:off x="790001" y="1754841"/>
            <a:ext cx="75639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A tradução sem recurso a ferramentas especializadas diminui bastante a produtividade;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O contacto permanente com o autor é importante;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Revisão, revisão, revisão.</a:t>
            </a:r>
          </a:p>
          <a:p>
            <a:pPr algn="just"/>
            <a:endParaRPr lang="pt-PT" dirty="0"/>
          </a:p>
        </p:txBody>
      </p:sp>
      <p:sp>
        <p:nvSpPr>
          <p:cNvPr id="5" name="Google Shape;1246;p59">
            <a:extLst>
              <a:ext uri="{FF2B5EF4-FFF2-40B4-BE49-F238E27FC236}">
                <a16:creationId xmlns:a16="http://schemas.microsoft.com/office/drawing/2014/main" id="{7488FB18-1170-40D5-AEE4-3801DECBD6BD}"/>
              </a:ext>
            </a:extLst>
          </p:cNvPr>
          <p:cNvSpPr/>
          <p:nvPr/>
        </p:nvSpPr>
        <p:spPr>
          <a:xfrm>
            <a:off x="611270" y="1847068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6" name="Google Shape;1246;p59">
            <a:extLst>
              <a:ext uri="{FF2B5EF4-FFF2-40B4-BE49-F238E27FC236}">
                <a16:creationId xmlns:a16="http://schemas.microsoft.com/office/drawing/2014/main" id="{7E644E5F-28BC-438E-9F76-0F8AAAF54A08}"/>
              </a:ext>
            </a:extLst>
          </p:cNvPr>
          <p:cNvSpPr/>
          <p:nvPr/>
        </p:nvSpPr>
        <p:spPr>
          <a:xfrm>
            <a:off x="611269" y="2497603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7" name="Google Shape;1246;p59">
            <a:extLst>
              <a:ext uri="{FF2B5EF4-FFF2-40B4-BE49-F238E27FC236}">
                <a16:creationId xmlns:a16="http://schemas.microsoft.com/office/drawing/2014/main" id="{32CA70DE-72C4-4573-A59E-CEDA1B7D0232}"/>
              </a:ext>
            </a:extLst>
          </p:cNvPr>
          <p:cNvSpPr/>
          <p:nvPr/>
        </p:nvSpPr>
        <p:spPr>
          <a:xfrm>
            <a:off x="611268" y="2868366"/>
            <a:ext cx="178731" cy="14829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22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06;p27">
            <a:extLst>
              <a:ext uri="{FF2B5EF4-FFF2-40B4-BE49-F238E27FC236}">
                <a16:creationId xmlns:a16="http://schemas.microsoft.com/office/drawing/2014/main" id="{DE817D0D-216A-4F78-8A66-F8BC28D38160}"/>
              </a:ext>
            </a:extLst>
          </p:cNvPr>
          <p:cNvSpPr txBox="1">
            <a:spLocks/>
          </p:cNvSpPr>
          <p:nvPr/>
        </p:nvSpPr>
        <p:spPr>
          <a:xfrm>
            <a:off x="497559" y="738634"/>
            <a:ext cx="7866538" cy="737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8D99"/>
              </a:buClr>
              <a:buSzPts val="2800"/>
              <a:buFont typeface="Abril Fatface"/>
              <a:buNone/>
              <a:defRPr sz="2800" b="0" i="0" u="none" strike="noStrike" cap="none">
                <a:solidFill>
                  <a:srgbClr val="CC3F3A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pt-PT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Referências Bibliográficas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D50F0EB-6A56-454D-98B7-9371B414D3FD}"/>
              </a:ext>
            </a:extLst>
          </p:cNvPr>
          <p:cNvSpPr txBox="1"/>
          <p:nvPr/>
        </p:nvSpPr>
        <p:spPr>
          <a:xfrm>
            <a:off x="423583" y="1391770"/>
            <a:ext cx="845147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pt-PT" sz="1600" dirty="0" err="1">
                <a:latin typeface="Nunito" panose="020B0604020202020204" charset="0"/>
              </a:rPr>
              <a:t>The</a:t>
            </a:r>
            <a:r>
              <a:rPr lang="pt-PT" sz="1600" dirty="0">
                <a:latin typeface="Nunito" panose="020B0604020202020204" charset="0"/>
              </a:rPr>
              <a:t> </a:t>
            </a:r>
            <a:r>
              <a:rPr lang="pt-PT" sz="1600" dirty="0" err="1">
                <a:latin typeface="Nunito" panose="020B0604020202020204" charset="0"/>
              </a:rPr>
              <a:t>Brazilian</a:t>
            </a:r>
            <a:r>
              <a:rPr lang="pt-PT" sz="1600" dirty="0">
                <a:latin typeface="Nunito" panose="020B0604020202020204" charset="0"/>
              </a:rPr>
              <a:t> </a:t>
            </a:r>
            <a:r>
              <a:rPr lang="pt-PT" sz="1600" dirty="0" err="1">
                <a:latin typeface="Nunito" panose="020B0604020202020204" charset="0"/>
              </a:rPr>
              <a:t>Gamer</a:t>
            </a:r>
            <a:r>
              <a:rPr lang="pt-PT" sz="1600" dirty="0">
                <a:latin typeface="Nunito" panose="020B0604020202020204" charset="0"/>
              </a:rPr>
              <a:t> | 2017 | </a:t>
            </a:r>
            <a:r>
              <a:rPr lang="pt-PT" sz="1600" dirty="0" err="1">
                <a:latin typeface="Nunito" panose="020B0604020202020204" charset="0"/>
              </a:rPr>
              <a:t>Newzoo</a:t>
            </a:r>
            <a:r>
              <a:rPr lang="pt-PT" sz="1600" dirty="0">
                <a:latin typeface="Nunito" panose="020B0604020202020204" charset="0"/>
              </a:rPr>
              <a:t>. (sem data). Obtido 14 de Outubro de 2019, de </a:t>
            </a:r>
            <a:r>
              <a:rPr lang="pt-PT" sz="1600" dirty="0">
                <a:latin typeface="Nunito" panose="020B0604020202020204" charset="0"/>
                <a:hlinkClick r:id="rId3"/>
              </a:rPr>
              <a:t>https://newzoo.com/insights/infographics/the-brazilian-gamer-2017/</a:t>
            </a:r>
            <a:endParaRPr lang="pt-PT" sz="1600" dirty="0">
              <a:latin typeface="Nunito" panose="020B0604020202020204" charset="0"/>
            </a:endParaRPr>
          </a:p>
          <a:p>
            <a:pPr algn="just">
              <a:spcAft>
                <a:spcPts val="1200"/>
              </a:spcAft>
            </a:pPr>
            <a:r>
              <a:rPr lang="pt-PT" dirty="0" err="1">
                <a:latin typeface="Nunito" panose="020B0604020202020204" charset="0"/>
              </a:rPr>
              <a:t>Variables</a:t>
            </a:r>
            <a:r>
              <a:rPr lang="pt-PT" dirty="0">
                <a:latin typeface="Nunito" panose="020B0604020202020204" charset="0"/>
              </a:rPr>
              <a:t>—</a:t>
            </a:r>
            <a:r>
              <a:rPr lang="pt-PT" dirty="0" err="1">
                <a:latin typeface="Nunito" panose="020B0604020202020204" charset="0"/>
              </a:rPr>
              <a:t>Localization</a:t>
            </a:r>
            <a:r>
              <a:rPr lang="pt-PT" dirty="0">
                <a:latin typeface="Nunito" panose="020B0604020202020204" charset="0"/>
              </a:rPr>
              <a:t> Guide 0.9.0 </a:t>
            </a:r>
            <a:r>
              <a:rPr lang="pt-PT" dirty="0" err="1">
                <a:latin typeface="Nunito" panose="020B0604020202020204" charset="0"/>
              </a:rPr>
              <a:t>documentation</a:t>
            </a:r>
            <a:r>
              <a:rPr lang="pt-PT" dirty="0">
                <a:latin typeface="Nunito" panose="020B0604020202020204" charset="0"/>
              </a:rPr>
              <a:t>. (sem data). Obtido 23 de Outubro de 2019, de </a:t>
            </a:r>
            <a:r>
              <a:rPr lang="pt-PT" dirty="0">
                <a:latin typeface="Nunito" panose="020B0604020202020204" charset="0"/>
                <a:hlinkClick r:id="rId4"/>
              </a:rPr>
              <a:t>http://docs.translatehouse.org/projects/localization-guide/en/latest/guide/translation/variables.html</a:t>
            </a:r>
            <a:endParaRPr lang="pt-PT" dirty="0">
              <a:latin typeface="Nunito" panose="020B0604020202020204" charset="0"/>
            </a:endParaRPr>
          </a:p>
          <a:p>
            <a:pPr algn="just">
              <a:spcAft>
                <a:spcPts val="1200"/>
              </a:spcAft>
            </a:pPr>
            <a:r>
              <a:rPr lang="pt-PT" dirty="0" err="1">
                <a:latin typeface="Nunito" panose="020B0604020202020204" charset="0"/>
              </a:rPr>
              <a:t>Video</a:t>
            </a:r>
            <a:r>
              <a:rPr lang="pt-PT" dirty="0">
                <a:latin typeface="Nunito" panose="020B0604020202020204" charset="0"/>
              </a:rPr>
              <a:t> Games—Portugal | </a:t>
            </a:r>
            <a:r>
              <a:rPr lang="pt-PT" dirty="0" err="1">
                <a:latin typeface="Nunito" panose="020B0604020202020204" charset="0"/>
              </a:rPr>
              <a:t>Statista</a:t>
            </a:r>
            <a:r>
              <a:rPr lang="pt-PT" dirty="0">
                <a:latin typeface="Nunito" panose="020B0604020202020204" charset="0"/>
              </a:rPr>
              <a:t> </a:t>
            </a:r>
            <a:r>
              <a:rPr lang="pt-PT" dirty="0" err="1">
                <a:latin typeface="Nunito" panose="020B0604020202020204" charset="0"/>
              </a:rPr>
              <a:t>Market</a:t>
            </a:r>
            <a:r>
              <a:rPr lang="pt-PT" dirty="0">
                <a:latin typeface="Nunito" panose="020B0604020202020204" charset="0"/>
              </a:rPr>
              <a:t> </a:t>
            </a:r>
            <a:r>
              <a:rPr lang="pt-PT" dirty="0" err="1">
                <a:latin typeface="Nunito" panose="020B0604020202020204" charset="0"/>
              </a:rPr>
              <a:t>Forecast</a:t>
            </a:r>
            <a:r>
              <a:rPr lang="pt-PT" dirty="0">
                <a:latin typeface="Nunito" panose="020B0604020202020204" charset="0"/>
              </a:rPr>
              <a:t>. (sem data). Obtido 29 de Março de 2019, de </a:t>
            </a:r>
            <a:r>
              <a:rPr lang="pt-PT" dirty="0">
                <a:latin typeface="Nunito" panose="020B0604020202020204" charset="0"/>
                <a:hlinkClick r:id="rId5"/>
              </a:rPr>
              <a:t>https://www.statista.com/outlook/203/147/video-games/portugal?currency=eur</a:t>
            </a:r>
            <a:endParaRPr lang="pt-PT" dirty="0">
              <a:latin typeface="Nunito" panose="020B0604020202020204" charset="0"/>
            </a:endParaRPr>
          </a:p>
          <a:p>
            <a:pPr algn="just">
              <a:spcAft>
                <a:spcPts val="1200"/>
              </a:spcAft>
            </a:pPr>
            <a:r>
              <a:rPr lang="en-US" dirty="0">
                <a:latin typeface="Nunito" panose="020B0604020202020204" charset="0"/>
              </a:rPr>
              <a:t>Chandler, H. M., &amp; Deming, S. O. (2011). The game localization handbook (2nd ed). Sudbury, Mass: Jones &amp; Bartlett Learning.</a:t>
            </a:r>
          </a:p>
          <a:p>
            <a:pPr algn="just">
              <a:spcAft>
                <a:spcPts val="1200"/>
              </a:spcAft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107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p55"/>
          <p:cNvSpPr txBox="1">
            <a:spLocks noGrp="1"/>
          </p:cNvSpPr>
          <p:nvPr>
            <p:ph type="title"/>
          </p:nvPr>
        </p:nvSpPr>
        <p:spPr>
          <a:xfrm>
            <a:off x="1346550" y="1207450"/>
            <a:ext cx="6450900" cy="11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GB" sz="6000" dirty="0" err="1"/>
              <a:t>Obrigado</a:t>
            </a:r>
            <a:r>
              <a:rPr lang="en-GB" sz="6000" dirty="0"/>
              <a:t> pela </a:t>
            </a:r>
            <a:r>
              <a:rPr lang="en-GB" sz="6000" dirty="0" err="1"/>
              <a:t>vossa</a:t>
            </a:r>
            <a:r>
              <a:rPr lang="en-GB" sz="6000" dirty="0"/>
              <a:t> </a:t>
            </a:r>
            <a:r>
              <a:rPr lang="en-GB" sz="6000" dirty="0" err="1"/>
              <a:t>atenção</a:t>
            </a:r>
            <a:r>
              <a:rPr lang="en-GB" sz="6000" dirty="0"/>
              <a:t>.</a:t>
            </a:r>
            <a:endParaRPr sz="6000" dirty="0"/>
          </a:p>
        </p:txBody>
      </p:sp>
      <p:sp>
        <p:nvSpPr>
          <p:cNvPr id="941" name="Google Shape;941;p55"/>
          <p:cNvSpPr txBox="1">
            <a:spLocks noGrp="1"/>
          </p:cNvSpPr>
          <p:nvPr>
            <p:ph type="subTitle" idx="1"/>
          </p:nvPr>
        </p:nvSpPr>
        <p:spPr>
          <a:xfrm>
            <a:off x="1583525" y="2649650"/>
            <a:ext cx="5976900" cy="201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pt-PT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dirty="0"/>
              <a:t>Nuno Miguel Cerqueira da Silva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dirty="0"/>
              <a:t>Nº 2140603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dirty="0"/>
              <a:t>Mestrado em Tradução e Interpretação Especializadas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4208C837-3481-4C28-9760-C42B814F410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65" y="4420721"/>
            <a:ext cx="1658620" cy="3865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128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ctrTitle"/>
          </p:nvPr>
        </p:nvSpPr>
        <p:spPr>
          <a:xfrm>
            <a:off x="548800" y="592256"/>
            <a:ext cx="4889700" cy="9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PT" sz="3600" dirty="0"/>
              <a:t>Motivação</a:t>
            </a:r>
            <a:endParaRPr sz="3200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DAE703D-F47B-4A43-9E19-EF2BB562E7FC}"/>
              </a:ext>
            </a:extLst>
          </p:cNvPr>
          <p:cNvSpPr txBox="1"/>
          <p:nvPr/>
        </p:nvSpPr>
        <p:spPr>
          <a:xfrm>
            <a:off x="942974" y="1784070"/>
            <a:ext cx="706475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sz="1600" dirty="0">
                <a:latin typeface="Nunito" panose="020B0604020202020204" charset="0"/>
              </a:rPr>
              <a:t>Aplicar e desenvolver os conhecimentos de localização em contexto real;</a:t>
            </a:r>
          </a:p>
          <a:p>
            <a:pPr>
              <a:lnSpc>
                <a:spcPct val="200000"/>
              </a:lnSpc>
            </a:pPr>
            <a:r>
              <a:rPr lang="pt-PT" sz="1600" dirty="0">
                <a:latin typeface="Nunito" panose="020B0604020202020204" charset="0"/>
              </a:rPr>
              <a:t>A interatividade dos videojogos.</a:t>
            </a:r>
          </a:p>
          <a:p>
            <a:pPr>
              <a:lnSpc>
                <a:spcPct val="200000"/>
              </a:lnSpc>
            </a:pPr>
            <a:endParaRPr lang="pt-PT" sz="1600" dirty="0">
              <a:latin typeface="Nunito" panose="020B0604020202020204" charset="0"/>
            </a:endParaRPr>
          </a:p>
          <a:p>
            <a:endParaRPr lang="pt-PT" dirty="0"/>
          </a:p>
        </p:txBody>
      </p:sp>
      <p:sp>
        <p:nvSpPr>
          <p:cNvPr id="6" name="Google Shape;1246;p59">
            <a:extLst>
              <a:ext uri="{FF2B5EF4-FFF2-40B4-BE49-F238E27FC236}">
                <a16:creationId xmlns:a16="http://schemas.microsoft.com/office/drawing/2014/main" id="{09AFCFCF-120C-4FD0-ACDE-D7F23A7710C0}"/>
              </a:ext>
            </a:extLst>
          </p:cNvPr>
          <p:cNvSpPr/>
          <p:nvPr/>
        </p:nvSpPr>
        <p:spPr>
          <a:xfrm>
            <a:off x="631390" y="2043309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8" name="Google Shape;1246;p59">
            <a:extLst>
              <a:ext uri="{FF2B5EF4-FFF2-40B4-BE49-F238E27FC236}">
                <a16:creationId xmlns:a16="http://schemas.microsoft.com/office/drawing/2014/main" id="{4857C72B-9CF9-4F80-91F2-3A06B1811741}"/>
              </a:ext>
            </a:extLst>
          </p:cNvPr>
          <p:cNvSpPr/>
          <p:nvPr/>
        </p:nvSpPr>
        <p:spPr>
          <a:xfrm>
            <a:off x="631389" y="2525062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ctrTitle"/>
          </p:nvPr>
        </p:nvSpPr>
        <p:spPr>
          <a:xfrm>
            <a:off x="548800" y="592256"/>
            <a:ext cx="4889700" cy="9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PT" sz="3600" dirty="0"/>
              <a:t>A Escolha do Jogo</a:t>
            </a:r>
            <a:endParaRPr sz="3200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DAE703D-F47B-4A43-9E19-EF2BB562E7FC}"/>
              </a:ext>
            </a:extLst>
          </p:cNvPr>
          <p:cNvSpPr txBox="1"/>
          <p:nvPr/>
        </p:nvSpPr>
        <p:spPr>
          <a:xfrm>
            <a:off x="985837" y="1885832"/>
            <a:ext cx="663654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O principal objetivo pessoal era encontrar um jogo com um foco na narrativa, e não um jogo simplista onde o jogador não segue uma história nem cria uma relação com o jogo;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Poderia ser um jogo nacional ou internacional.</a:t>
            </a:r>
          </a:p>
          <a:p>
            <a:endParaRPr lang="pt-PT" dirty="0"/>
          </a:p>
        </p:txBody>
      </p:sp>
      <p:sp>
        <p:nvSpPr>
          <p:cNvPr id="6" name="Google Shape;1246;p59">
            <a:extLst>
              <a:ext uri="{FF2B5EF4-FFF2-40B4-BE49-F238E27FC236}">
                <a16:creationId xmlns:a16="http://schemas.microsoft.com/office/drawing/2014/main" id="{09AFCFCF-120C-4FD0-ACDE-D7F23A7710C0}"/>
              </a:ext>
            </a:extLst>
          </p:cNvPr>
          <p:cNvSpPr/>
          <p:nvPr/>
        </p:nvSpPr>
        <p:spPr>
          <a:xfrm>
            <a:off x="681396" y="1964728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8" name="Google Shape;1246;p59">
            <a:extLst>
              <a:ext uri="{FF2B5EF4-FFF2-40B4-BE49-F238E27FC236}">
                <a16:creationId xmlns:a16="http://schemas.microsoft.com/office/drawing/2014/main" id="{4857C72B-9CF9-4F80-91F2-3A06B1811741}"/>
              </a:ext>
            </a:extLst>
          </p:cNvPr>
          <p:cNvSpPr/>
          <p:nvPr/>
        </p:nvSpPr>
        <p:spPr>
          <a:xfrm>
            <a:off x="681395" y="2792125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9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ctrTitle"/>
          </p:nvPr>
        </p:nvSpPr>
        <p:spPr>
          <a:xfrm>
            <a:off x="548800" y="592256"/>
            <a:ext cx="4889700" cy="9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PT" sz="3600" dirty="0"/>
              <a:t>A Escolha do Jogo</a:t>
            </a:r>
            <a:endParaRPr sz="3200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DAE703D-F47B-4A43-9E19-EF2BB562E7FC}"/>
              </a:ext>
            </a:extLst>
          </p:cNvPr>
          <p:cNvSpPr txBox="1"/>
          <p:nvPr/>
        </p:nvSpPr>
        <p:spPr>
          <a:xfrm>
            <a:off x="985837" y="1885832"/>
            <a:ext cx="663654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Tentativas de contacto com vários criadores internacionais entre fevereiro de 2019 e abril de 2019;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Cinco tentativas com vários criadores diferentes, apenas uma resposta;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Possibilidade de colaboração com alunos do curso de Produção Multimédia e Jogos Digitais do IPMAIA;</a:t>
            </a:r>
          </a:p>
          <a:p>
            <a:endParaRPr lang="pt-PT" dirty="0"/>
          </a:p>
        </p:txBody>
      </p:sp>
      <p:sp>
        <p:nvSpPr>
          <p:cNvPr id="6" name="Google Shape;1246;p59">
            <a:extLst>
              <a:ext uri="{FF2B5EF4-FFF2-40B4-BE49-F238E27FC236}">
                <a16:creationId xmlns:a16="http://schemas.microsoft.com/office/drawing/2014/main" id="{09AFCFCF-120C-4FD0-ACDE-D7F23A7710C0}"/>
              </a:ext>
            </a:extLst>
          </p:cNvPr>
          <p:cNvSpPr/>
          <p:nvPr/>
        </p:nvSpPr>
        <p:spPr>
          <a:xfrm>
            <a:off x="681396" y="1964728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8" name="Google Shape;1246;p59">
            <a:extLst>
              <a:ext uri="{FF2B5EF4-FFF2-40B4-BE49-F238E27FC236}">
                <a16:creationId xmlns:a16="http://schemas.microsoft.com/office/drawing/2014/main" id="{4857C72B-9CF9-4F80-91F2-3A06B1811741}"/>
              </a:ext>
            </a:extLst>
          </p:cNvPr>
          <p:cNvSpPr/>
          <p:nvPr/>
        </p:nvSpPr>
        <p:spPr>
          <a:xfrm>
            <a:off x="681392" y="2571750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7" name="Google Shape;1246;p59">
            <a:extLst>
              <a:ext uri="{FF2B5EF4-FFF2-40B4-BE49-F238E27FC236}">
                <a16:creationId xmlns:a16="http://schemas.microsoft.com/office/drawing/2014/main" id="{2978F766-3E51-45EA-A6A7-48FB95484268}"/>
              </a:ext>
            </a:extLst>
          </p:cNvPr>
          <p:cNvSpPr/>
          <p:nvPr/>
        </p:nvSpPr>
        <p:spPr>
          <a:xfrm>
            <a:off x="681392" y="3013633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10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ctrTitle"/>
          </p:nvPr>
        </p:nvSpPr>
        <p:spPr>
          <a:xfrm>
            <a:off x="548800" y="592256"/>
            <a:ext cx="4889700" cy="9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PT" sz="3600" dirty="0"/>
              <a:t>A Escolha do Jogo</a:t>
            </a:r>
            <a:endParaRPr sz="3200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DAE703D-F47B-4A43-9E19-EF2BB562E7FC}"/>
              </a:ext>
            </a:extLst>
          </p:cNvPr>
          <p:cNvSpPr txBox="1"/>
          <p:nvPr/>
        </p:nvSpPr>
        <p:spPr>
          <a:xfrm>
            <a:off x="985837" y="1885832"/>
            <a:ext cx="663654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A criadora do </a:t>
            </a:r>
            <a:r>
              <a:rPr lang="pt-PT" sz="1600" i="1" dirty="0">
                <a:latin typeface="Nunito" panose="020B0604020202020204" charset="0"/>
              </a:rPr>
              <a:t>One </a:t>
            </a:r>
            <a:r>
              <a:rPr lang="pt-PT" sz="1600" i="1" dirty="0" err="1">
                <a:latin typeface="Nunito" panose="020B0604020202020204" charset="0"/>
              </a:rPr>
              <a:t>Night</a:t>
            </a:r>
            <a:r>
              <a:rPr lang="pt-PT" sz="1600" i="1" dirty="0">
                <a:latin typeface="Nunito" panose="020B0604020202020204" charset="0"/>
              </a:rPr>
              <a:t> Stand</a:t>
            </a:r>
            <a:r>
              <a:rPr lang="pt-PT" sz="1600" dirty="0">
                <a:latin typeface="Nunito" panose="020B0604020202020204" charset="0"/>
              </a:rPr>
              <a:t>, </a:t>
            </a:r>
            <a:r>
              <a:rPr lang="pt-PT" sz="1600" i="1" dirty="0" err="1">
                <a:latin typeface="Nunito" panose="020B0604020202020204" charset="0"/>
              </a:rPr>
              <a:t>Lucy</a:t>
            </a:r>
            <a:r>
              <a:rPr lang="pt-PT" sz="1600" i="1" dirty="0">
                <a:latin typeface="Nunito" panose="020B0604020202020204" charset="0"/>
              </a:rPr>
              <a:t> </a:t>
            </a:r>
            <a:r>
              <a:rPr lang="pt-PT" sz="1600" i="1" dirty="0" err="1">
                <a:latin typeface="Nunito" panose="020B0604020202020204" charset="0"/>
              </a:rPr>
              <a:t>Blundell</a:t>
            </a:r>
            <a:r>
              <a:rPr lang="pt-PT" sz="1600" i="1" dirty="0">
                <a:latin typeface="Nunito" panose="020B0604020202020204" charset="0"/>
              </a:rPr>
              <a:t> </a:t>
            </a:r>
            <a:r>
              <a:rPr lang="pt-PT" sz="1600" dirty="0">
                <a:latin typeface="Nunito" panose="020B0604020202020204" charset="0"/>
              </a:rPr>
              <a:t>respondeu de imediato e aceitou a proposta de colaboração em março de 2019;</a:t>
            </a:r>
          </a:p>
          <a:p>
            <a:pPr algn="just">
              <a:spcAft>
                <a:spcPts val="1200"/>
              </a:spcAft>
            </a:pPr>
            <a:r>
              <a:rPr lang="pt-PT" sz="1600" dirty="0">
                <a:latin typeface="Nunito" panose="020B0604020202020204" charset="0"/>
              </a:rPr>
              <a:t>O projeto não seria puramente académico, uma vez que o jogo localizado seria publicada oficialmente;</a:t>
            </a:r>
          </a:p>
          <a:p>
            <a:endParaRPr lang="pt-PT" dirty="0"/>
          </a:p>
        </p:txBody>
      </p:sp>
      <p:sp>
        <p:nvSpPr>
          <p:cNvPr id="6" name="Google Shape;1246;p59">
            <a:extLst>
              <a:ext uri="{FF2B5EF4-FFF2-40B4-BE49-F238E27FC236}">
                <a16:creationId xmlns:a16="http://schemas.microsoft.com/office/drawing/2014/main" id="{09AFCFCF-120C-4FD0-ACDE-D7F23A7710C0}"/>
              </a:ext>
            </a:extLst>
          </p:cNvPr>
          <p:cNvSpPr/>
          <p:nvPr/>
        </p:nvSpPr>
        <p:spPr>
          <a:xfrm>
            <a:off x="681396" y="1964728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8" name="Google Shape;1246;p59">
            <a:extLst>
              <a:ext uri="{FF2B5EF4-FFF2-40B4-BE49-F238E27FC236}">
                <a16:creationId xmlns:a16="http://schemas.microsoft.com/office/drawing/2014/main" id="{4857C72B-9CF9-4F80-91F2-3A06B1811741}"/>
              </a:ext>
            </a:extLst>
          </p:cNvPr>
          <p:cNvSpPr/>
          <p:nvPr/>
        </p:nvSpPr>
        <p:spPr>
          <a:xfrm>
            <a:off x="681391" y="2582610"/>
            <a:ext cx="233003" cy="193324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56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593;p41">
            <a:extLst>
              <a:ext uri="{FF2B5EF4-FFF2-40B4-BE49-F238E27FC236}">
                <a16:creationId xmlns:a16="http://schemas.microsoft.com/office/drawing/2014/main" id="{FE435903-A7E0-42FC-A694-EABF78E7F970}"/>
              </a:ext>
            </a:extLst>
          </p:cNvPr>
          <p:cNvSpPr/>
          <p:nvPr/>
        </p:nvSpPr>
        <p:spPr>
          <a:xfrm>
            <a:off x="6528554" y="3090663"/>
            <a:ext cx="783416" cy="226278"/>
          </a:xfrm>
          <a:custGeom>
            <a:avLst/>
            <a:gdLst/>
            <a:ahLst/>
            <a:cxnLst/>
            <a:rect l="l" t="t" r="r" b="b"/>
            <a:pathLst>
              <a:path w="14756" h="4082" extrusionOk="0">
                <a:moveTo>
                  <a:pt x="496" y="1"/>
                </a:moveTo>
                <a:cubicBezTo>
                  <a:pt x="473" y="1"/>
                  <a:pt x="452" y="4"/>
                  <a:pt x="434" y="13"/>
                </a:cubicBezTo>
                <a:cubicBezTo>
                  <a:pt x="136" y="148"/>
                  <a:pt x="0" y="447"/>
                  <a:pt x="190" y="745"/>
                </a:cubicBezTo>
                <a:lnTo>
                  <a:pt x="2197" y="3837"/>
                </a:lnTo>
                <a:cubicBezTo>
                  <a:pt x="2306" y="4000"/>
                  <a:pt x="2496" y="4081"/>
                  <a:pt x="2658" y="4081"/>
                </a:cubicBezTo>
                <a:lnTo>
                  <a:pt x="14078" y="4081"/>
                </a:lnTo>
                <a:cubicBezTo>
                  <a:pt x="14511" y="4081"/>
                  <a:pt x="14756" y="3593"/>
                  <a:pt x="14539" y="3241"/>
                </a:cubicBezTo>
                <a:lnTo>
                  <a:pt x="12504" y="148"/>
                </a:lnTo>
                <a:cubicBezTo>
                  <a:pt x="12450" y="67"/>
                  <a:pt x="12369" y="40"/>
                  <a:pt x="12260" y="13"/>
                </a:cubicBezTo>
                <a:cubicBezTo>
                  <a:pt x="12242" y="4"/>
                  <a:pt x="12221" y="1"/>
                  <a:pt x="12198" y="1"/>
                </a:cubicBezTo>
                <a:cubicBezTo>
                  <a:pt x="12152" y="1"/>
                  <a:pt x="12097" y="13"/>
                  <a:pt x="12043" y="13"/>
                </a:cubicBezTo>
                <a:lnTo>
                  <a:pt x="651" y="13"/>
                </a:lnTo>
                <a:cubicBezTo>
                  <a:pt x="597" y="13"/>
                  <a:pt x="543" y="1"/>
                  <a:pt x="496" y="1"/>
                </a:cubicBez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41"/>
          <p:cNvSpPr txBox="1">
            <a:spLocks noGrp="1"/>
          </p:cNvSpPr>
          <p:nvPr>
            <p:ph type="title"/>
          </p:nvPr>
        </p:nvSpPr>
        <p:spPr>
          <a:xfrm>
            <a:off x="299700" y="911325"/>
            <a:ext cx="854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P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Cronologia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7" name="Google Shape;587;p41"/>
          <p:cNvSpPr/>
          <p:nvPr/>
        </p:nvSpPr>
        <p:spPr>
          <a:xfrm>
            <a:off x="1414100" y="3084092"/>
            <a:ext cx="6156431" cy="243101"/>
          </a:xfrm>
          <a:custGeom>
            <a:avLst/>
            <a:gdLst/>
            <a:ahLst/>
            <a:cxnLst/>
            <a:rect l="l" t="t" r="r" b="b"/>
            <a:pathLst>
              <a:path w="103071" h="4070" extrusionOk="0">
                <a:moveTo>
                  <a:pt x="0" y="1"/>
                </a:moveTo>
                <a:lnTo>
                  <a:pt x="0" y="4069"/>
                </a:lnTo>
                <a:lnTo>
                  <a:pt x="10687" y="4069"/>
                </a:lnTo>
                <a:cubicBezTo>
                  <a:pt x="10578" y="4069"/>
                  <a:pt x="10443" y="4015"/>
                  <a:pt x="10389" y="3907"/>
                </a:cubicBezTo>
                <a:lnTo>
                  <a:pt x="8110" y="489"/>
                </a:lnTo>
                <a:cubicBezTo>
                  <a:pt x="8002" y="299"/>
                  <a:pt x="8083" y="1"/>
                  <a:pt x="8246" y="1"/>
                </a:cubicBezTo>
                <a:close/>
                <a:moveTo>
                  <a:pt x="20452" y="1"/>
                </a:moveTo>
                <a:cubicBezTo>
                  <a:pt x="20506" y="1"/>
                  <a:pt x="20533" y="28"/>
                  <a:pt x="20560" y="82"/>
                </a:cubicBezTo>
                <a:lnTo>
                  <a:pt x="22838" y="3527"/>
                </a:lnTo>
                <a:cubicBezTo>
                  <a:pt x="23001" y="3771"/>
                  <a:pt x="22811" y="4069"/>
                  <a:pt x="22513" y="4069"/>
                </a:cubicBezTo>
                <a:lnTo>
                  <a:pt x="24846" y="4069"/>
                </a:lnTo>
                <a:cubicBezTo>
                  <a:pt x="24710" y="4069"/>
                  <a:pt x="24601" y="4015"/>
                  <a:pt x="24520" y="3907"/>
                </a:cubicBezTo>
                <a:lnTo>
                  <a:pt x="22269" y="489"/>
                </a:lnTo>
                <a:cubicBezTo>
                  <a:pt x="22133" y="299"/>
                  <a:pt x="22215" y="1"/>
                  <a:pt x="22404" y="1"/>
                </a:cubicBezTo>
                <a:close/>
                <a:moveTo>
                  <a:pt x="34583" y="1"/>
                </a:moveTo>
                <a:cubicBezTo>
                  <a:pt x="34637" y="1"/>
                  <a:pt x="34692" y="28"/>
                  <a:pt x="34719" y="82"/>
                </a:cubicBezTo>
                <a:lnTo>
                  <a:pt x="36970" y="3527"/>
                </a:lnTo>
                <a:cubicBezTo>
                  <a:pt x="37133" y="3771"/>
                  <a:pt x="36970" y="4069"/>
                  <a:pt x="36672" y="4069"/>
                </a:cubicBezTo>
                <a:lnTo>
                  <a:pt x="38977" y="4069"/>
                </a:lnTo>
                <a:cubicBezTo>
                  <a:pt x="38869" y="4069"/>
                  <a:pt x="38733" y="4015"/>
                  <a:pt x="38679" y="3907"/>
                </a:cubicBezTo>
                <a:lnTo>
                  <a:pt x="36400" y="489"/>
                </a:lnTo>
                <a:cubicBezTo>
                  <a:pt x="36292" y="299"/>
                  <a:pt x="36373" y="1"/>
                  <a:pt x="36536" y="1"/>
                </a:cubicBezTo>
                <a:close/>
                <a:moveTo>
                  <a:pt x="48742" y="1"/>
                </a:moveTo>
                <a:cubicBezTo>
                  <a:pt x="48796" y="1"/>
                  <a:pt x="48823" y="28"/>
                  <a:pt x="48850" y="82"/>
                </a:cubicBezTo>
                <a:lnTo>
                  <a:pt x="51129" y="3527"/>
                </a:lnTo>
                <a:cubicBezTo>
                  <a:pt x="51291" y="3771"/>
                  <a:pt x="51102" y="4069"/>
                  <a:pt x="50830" y="4069"/>
                </a:cubicBezTo>
                <a:lnTo>
                  <a:pt x="53136" y="4069"/>
                </a:lnTo>
                <a:cubicBezTo>
                  <a:pt x="53000" y="4069"/>
                  <a:pt x="52892" y="4015"/>
                  <a:pt x="52810" y="3907"/>
                </a:cubicBezTo>
                <a:lnTo>
                  <a:pt x="50559" y="489"/>
                </a:lnTo>
                <a:cubicBezTo>
                  <a:pt x="50423" y="299"/>
                  <a:pt x="50505" y="1"/>
                  <a:pt x="50695" y="1"/>
                </a:cubicBezTo>
                <a:close/>
                <a:moveTo>
                  <a:pt x="62873" y="1"/>
                </a:moveTo>
                <a:cubicBezTo>
                  <a:pt x="62928" y="1"/>
                  <a:pt x="62982" y="28"/>
                  <a:pt x="63009" y="82"/>
                </a:cubicBezTo>
                <a:lnTo>
                  <a:pt x="65260" y="3527"/>
                </a:lnTo>
                <a:cubicBezTo>
                  <a:pt x="65423" y="3771"/>
                  <a:pt x="65260" y="4069"/>
                  <a:pt x="64962" y="4069"/>
                </a:cubicBezTo>
                <a:lnTo>
                  <a:pt x="67267" y="4069"/>
                </a:lnTo>
                <a:cubicBezTo>
                  <a:pt x="67159" y="4069"/>
                  <a:pt x="67023" y="4015"/>
                  <a:pt x="66969" y="3907"/>
                </a:cubicBezTo>
                <a:lnTo>
                  <a:pt x="64718" y="489"/>
                </a:lnTo>
                <a:cubicBezTo>
                  <a:pt x="64582" y="299"/>
                  <a:pt x="64663" y="1"/>
                  <a:pt x="64826" y="1"/>
                </a:cubicBezTo>
                <a:close/>
                <a:moveTo>
                  <a:pt x="77032" y="1"/>
                </a:moveTo>
                <a:cubicBezTo>
                  <a:pt x="77086" y="1"/>
                  <a:pt x="77113" y="28"/>
                  <a:pt x="77168" y="82"/>
                </a:cubicBezTo>
                <a:lnTo>
                  <a:pt x="79419" y="3527"/>
                </a:lnTo>
                <a:cubicBezTo>
                  <a:pt x="79582" y="3771"/>
                  <a:pt x="79392" y="4069"/>
                  <a:pt x="79120" y="4069"/>
                </a:cubicBezTo>
                <a:lnTo>
                  <a:pt x="81507" y="4069"/>
                </a:lnTo>
                <a:cubicBezTo>
                  <a:pt x="81345" y="4069"/>
                  <a:pt x="81155" y="3988"/>
                  <a:pt x="81046" y="3825"/>
                </a:cubicBezTo>
                <a:lnTo>
                  <a:pt x="79039" y="787"/>
                </a:lnTo>
                <a:cubicBezTo>
                  <a:pt x="78849" y="489"/>
                  <a:pt x="78985" y="1"/>
                  <a:pt x="79283" y="1"/>
                </a:cubicBezTo>
                <a:close/>
                <a:moveTo>
                  <a:pt x="91109" y="1"/>
                </a:moveTo>
                <a:cubicBezTo>
                  <a:pt x="91218" y="1"/>
                  <a:pt x="91299" y="82"/>
                  <a:pt x="91353" y="164"/>
                </a:cubicBezTo>
                <a:lnTo>
                  <a:pt x="93388" y="3229"/>
                </a:lnTo>
                <a:cubicBezTo>
                  <a:pt x="93605" y="3608"/>
                  <a:pt x="93360" y="4069"/>
                  <a:pt x="92927" y="4069"/>
                </a:cubicBezTo>
                <a:lnTo>
                  <a:pt x="103071" y="4069"/>
                </a:lnTo>
                <a:lnTo>
                  <a:pt x="103071" y="1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41"/>
          <p:cNvSpPr/>
          <p:nvPr/>
        </p:nvSpPr>
        <p:spPr>
          <a:xfrm>
            <a:off x="1892001" y="3083375"/>
            <a:ext cx="896010" cy="243818"/>
          </a:xfrm>
          <a:custGeom>
            <a:avLst/>
            <a:gdLst/>
            <a:ahLst/>
            <a:cxnLst/>
            <a:rect l="l" t="t" r="r" b="b"/>
            <a:pathLst>
              <a:path w="15001" h="4082" extrusionOk="0">
                <a:moveTo>
                  <a:pt x="300" y="1"/>
                </a:moveTo>
                <a:cubicBezTo>
                  <a:pt x="281" y="1"/>
                  <a:pt x="263" y="4"/>
                  <a:pt x="245" y="13"/>
                </a:cubicBezTo>
                <a:cubicBezTo>
                  <a:pt x="82" y="94"/>
                  <a:pt x="1" y="284"/>
                  <a:pt x="109" y="474"/>
                </a:cubicBezTo>
                <a:lnTo>
                  <a:pt x="2388" y="3919"/>
                </a:lnTo>
                <a:cubicBezTo>
                  <a:pt x="2442" y="4027"/>
                  <a:pt x="2577" y="4081"/>
                  <a:pt x="2686" y="4081"/>
                </a:cubicBezTo>
                <a:lnTo>
                  <a:pt x="14512" y="4081"/>
                </a:lnTo>
                <a:cubicBezTo>
                  <a:pt x="14810" y="4081"/>
                  <a:pt x="15000" y="3756"/>
                  <a:pt x="14837" y="3512"/>
                </a:cubicBezTo>
                <a:lnTo>
                  <a:pt x="12559" y="67"/>
                </a:lnTo>
                <a:cubicBezTo>
                  <a:pt x="12532" y="13"/>
                  <a:pt x="12505" y="40"/>
                  <a:pt x="12451" y="13"/>
                </a:cubicBezTo>
                <a:cubicBezTo>
                  <a:pt x="12432" y="4"/>
                  <a:pt x="12411" y="1"/>
                  <a:pt x="12389" y="1"/>
                </a:cubicBezTo>
                <a:cubicBezTo>
                  <a:pt x="12345" y="1"/>
                  <a:pt x="12297" y="13"/>
                  <a:pt x="12261" y="13"/>
                </a:cubicBezTo>
                <a:lnTo>
                  <a:pt x="435" y="13"/>
                </a:lnTo>
                <a:cubicBezTo>
                  <a:pt x="380" y="13"/>
                  <a:pt x="338" y="1"/>
                  <a:pt x="300" y="1"/>
                </a:cubicBez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p41"/>
          <p:cNvSpPr/>
          <p:nvPr/>
        </p:nvSpPr>
        <p:spPr>
          <a:xfrm>
            <a:off x="2736108" y="3083375"/>
            <a:ext cx="895950" cy="243818"/>
          </a:xfrm>
          <a:custGeom>
            <a:avLst/>
            <a:gdLst/>
            <a:ahLst/>
            <a:cxnLst/>
            <a:rect l="l" t="t" r="r" b="b"/>
            <a:pathLst>
              <a:path w="15000" h="4082" extrusionOk="0">
                <a:moveTo>
                  <a:pt x="326" y="1"/>
                </a:moveTo>
                <a:cubicBezTo>
                  <a:pt x="308" y="1"/>
                  <a:pt x="290" y="4"/>
                  <a:pt x="271" y="13"/>
                </a:cubicBezTo>
                <a:cubicBezTo>
                  <a:pt x="82" y="94"/>
                  <a:pt x="0" y="284"/>
                  <a:pt x="136" y="474"/>
                </a:cubicBezTo>
                <a:lnTo>
                  <a:pt x="2387" y="3919"/>
                </a:lnTo>
                <a:cubicBezTo>
                  <a:pt x="2468" y="4027"/>
                  <a:pt x="2577" y="4081"/>
                  <a:pt x="2713" y="4081"/>
                </a:cubicBezTo>
                <a:lnTo>
                  <a:pt x="14539" y="4081"/>
                </a:lnTo>
                <a:cubicBezTo>
                  <a:pt x="14837" y="4081"/>
                  <a:pt x="15000" y="3756"/>
                  <a:pt x="14837" y="3512"/>
                </a:cubicBezTo>
                <a:lnTo>
                  <a:pt x="12586" y="67"/>
                </a:lnTo>
                <a:cubicBezTo>
                  <a:pt x="12559" y="13"/>
                  <a:pt x="12504" y="40"/>
                  <a:pt x="12450" y="13"/>
                </a:cubicBezTo>
                <a:cubicBezTo>
                  <a:pt x="12432" y="4"/>
                  <a:pt x="12414" y="1"/>
                  <a:pt x="12396" y="1"/>
                </a:cubicBezTo>
                <a:cubicBezTo>
                  <a:pt x="12360" y="1"/>
                  <a:pt x="12323" y="13"/>
                  <a:pt x="12287" y="13"/>
                </a:cubicBezTo>
                <a:lnTo>
                  <a:pt x="434" y="13"/>
                </a:lnTo>
                <a:cubicBezTo>
                  <a:pt x="398" y="13"/>
                  <a:pt x="362" y="1"/>
                  <a:pt x="326" y="1"/>
                </a:cubicBezTo>
                <a:close/>
              </a:path>
            </a:pathLst>
          </a:custGeom>
          <a:solidFill>
            <a:srgbClr val="5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41"/>
          <p:cNvSpPr/>
          <p:nvPr/>
        </p:nvSpPr>
        <p:spPr>
          <a:xfrm>
            <a:off x="3581768" y="3083375"/>
            <a:ext cx="896010" cy="243818"/>
          </a:xfrm>
          <a:custGeom>
            <a:avLst/>
            <a:gdLst/>
            <a:ahLst/>
            <a:cxnLst/>
            <a:rect l="l" t="t" r="r" b="b"/>
            <a:pathLst>
              <a:path w="15001" h="4082" extrusionOk="0">
                <a:moveTo>
                  <a:pt x="300" y="1"/>
                </a:moveTo>
                <a:cubicBezTo>
                  <a:pt x="281" y="1"/>
                  <a:pt x="263" y="4"/>
                  <a:pt x="245" y="13"/>
                </a:cubicBezTo>
                <a:cubicBezTo>
                  <a:pt x="82" y="94"/>
                  <a:pt x="1" y="284"/>
                  <a:pt x="109" y="474"/>
                </a:cubicBezTo>
                <a:lnTo>
                  <a:pt x="2388" y="3919"/>
                </a:lnTo>
                <a:cubicBezTo>
                  <a:pt x="2442" y="4027"/>
                  <a:pt x="2578" y="4081"/>
                  <a:pt x="2686" y="4081"/>
                </a:cubicBezTo>
                <a:lnTo>
                  <a:pt x="14539" y="4081"/>
                </a:lnTo>
                <a:cubicBezTo>
                  <a:pt x="14811" y="4081"/>
                  <a:pt x="15000" y="3756"/>
                  <a:pt x="14838" y="3512"/>
                </a:cubicBezTo>
                <a:lnTo>
                  <a:pt x="12559" y="67"/>
                </a:lnTo>
                <a:cubicBezTo>
                  <a:pt x="12532" y="13"/>
                  <a:pt x="12505" y="40"/>
                  <a:pt x="12451" y="13"/>
                </a:cubicBezTo>
                <a:cubicBezTo>
                  <a:pt x="12433" y="4"/>
                  <a:pt x="12412" y="1"/>
                  <a:pt x="12389" y="1"/>
                </a:cubicBezTo>
                <a:cubicBezTo>
                  <a:pt x="12345" y="1"/>
                  <a:pt x="12297" y="13"/>
                  <a:pt x="12261" y="13"/>
                </a:cubicBezTo>
                <a:lnTo>
                  <a:pt x="435" y="13"/>
                </a:lnTo>
                <a:cubicBezTo>
                  <a:pt x="381" y="13"/>
                  <a:pt x="338" y="1"/>
                  <a:pt x="300" y="1"/>
                </a:cubicBez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41"/>
          <p:cNvSpPr/>
          <p:nvPr/>
        </p:nvSpPr>
        <p:spPr>
          <a:xfrm>
            <a:off x="4425875" y="3083375"/>
            <a:ext cx="895950" cy="243818"/>
          </a:xfrm>
          <a:custGeom>
            <a:avLst/>
            <a:gdLst/>
            <a:ahLst/>
            <a:cxnLst/>
            <a:rect l="l" t="t" r="r" b="b"/>
            <a:pathLst>
              <a:path w="15000" h="4082" extrusionOk="0">
                <a:moveTo>
                  <a:pt x="326" y="1"/>
                </a:moveTo>
                <a:cubicBezTo>
                  <a:pt x="308" y="1"/>
                  <a:pt x="290" y="4"/>
                  <a:pt x="272" y="13"/>
                </a:cubicBezTo>
                <a:cubicBezTo>
                  <a:pt x="82" y="94"/>
                  <a:pt x="0" y="284"/>
                  <a:pt x="136" y="474"/>
                </a:cubicBezTo>
                <a:lnTo>
                  <a:pt x="2387" y="3919"/>
                </a:lnTo>
                <a:cubicBezTo>
                  <a:pt x="2469" y="4027"/>
                  <a:pt x="2577" y="4081"/>
                  <a:pt x="2713" y="4081"/>
                </a:cubicBezTo>
                <a:lnTo>
                  <a:pt x="14539" y="4081"/>
                </a:lnTo>
                <a:cubicBezTo>
                  <a:pt x="14837" y="4081"/>
                  <a:pt x="15000" y="3756"/>
                  <a:pt x="14837" y="3512"/>
                </a:cubicBezTo>
                <a:lnTo>
                  <a:pt x="12586" y="67"/>
                </a:lnTo>
                <a:cubicBezTo>
                  <a:pt x="12559" y="13"/>
                  <a:pt x="12505" y="40"/>
                  <a:pt x="12450" y="13"/>
                </a:cubicBezTo>
                <a:cubicBezTo>
                  <a:pt x="12432" y="4"/>
                  <a:pt x="12414" y="1"/>
                  <a:pt x="12396" y="1"/>
                </a:cubicBezTo>
                <a:cubicBezTo>
                  <a:pt x="12360" y="1"/>
                  <a:pt x="12324" y="13"/>
                  <a:pt x="12288" y="13"/>
                </a:cubicBezTo>
                <a:lnTo>
                  <a:pt x="434" y="13"/>
                </a:lnTo>
                <a:cubicBezTo>
                  <a:pt x="398" y="13"/>
                  <a:pt x="362" y="1"/>
                  <a:pt x="326" y="1"/>
                </a:cubicBezTo>
                <a:close/>
              </a:path>
            </a:pathLst>
          </a:custGeom>
          <a:solidFill>
            <a:srgbClr val="5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41"/>
          <p:cNvSpPr/>
          <p:nvPr/>
        </p:nvSpPr>
        <p:spPr>
          <a:xfrm>
            <a:off x="5273149" y="3083375"/>
            <a:ext cx="881376" cy="243818"/>
          </a:xfrm>
          <a:custGeom>
            <a:avLst/>
            <a:gdLst/>
            <a:ahLst/>
            <a:cxnLst/>
            <a:rect l="l" t="t" r="r" b="b"/>
            <a:pathLst>
              <a:path w="14756" h="4082" extrusionOk="0">
                <a:moveTo>
                  <a:pt x="496" y="1"/>
                </a:moveTo>
                <a:cubicBezTo>
                  <a:pt x="473" y="1"/>
                  <a:pt x="452" y="4"/>
                  <a:pt x="434" y="13"/>
                </a:cubicBezTo>
                <a:cubicBezTo>
                  <a:pt x="136" y="148"/>
                  <a:pt x="0" y="447"/>
                  <a:pt x="190" y="745"/>
                </a:cubicBezTo>
                <a:lnTo>
                  <a:pt x="2197" y="3837"/>
                </a:lnTo>
                <a:cubicBezTo>
                  <a:pt x="2306" y="4000"/>
                  <a:pt x="2496" y="4081"/>
                  <a:pt x="2658" y="4081"/>
                </a:cubicBezTo>
                <a:lnTo>
                  <a:pt x="14078" y="4081"/>
                </a:lnTo>
                <a:cubicBezTo>
                  <a:pt x="14511" y="4081"/>
                  <a:pt x="14756" y="3593"/>
                  <a:pt x="14539" y="3241"/>
                </a:cubicBezTo>
                <a:lnTo>
                  <a:pt x="12504" y="148"/>
                </a:lnTo>
                <a:cubicBezTo>
                  <a:pt x="12450" y="67"/>
                  <a:pt x="12369" y="40"/>
                  <a:pt x="12260" y="13"/>
                </a:cubicBezTo>
                <a:cubicBezTo>
                  <a:pt x="12242" y="4"/>
                  <a:pt x="12221" y="1"/>
                  <a:pt x="12198" y="1"/>
                </a:cubicBezTo>
                <a:cubicBezTo>
                  <a:pt x="12152" y="1"/>
                  <a:pt x="12097" y="13"/>
                  <a:pt x="12043" y="13"/>
                </a:cubicBezTo>
                <a:lnTo>
                  <a:pt x="651" y="13"/>
                </a:lnTo>
                <a:cubicBezTo>
                  <a:pt x="597" y="13"/>
                  <a:pt x="543" y="1"/>
                  <a:pt x="496" y="1"/>
                </a:cubicBez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41"/>
          <p:cNvSpPr/>
          <p:nvPr/>
        </p:nvSpPr>
        <p:spPr>
          <a:xfrm>
            <a:off x="2334303" y="3020897"/>
            <a:ext cx="8183" cy="14694"/>
          </a:xfrm>
          <a:custGeom>
            <a:avLst/>
            <a:gdLst/>
            <a:ahLst/>
            <a:cxnLst/>
            <a:rect l="l" t="t" r="r" b="b"/>
            <a:pathLst>
              <a:path w="137" h="246" extrusionOk="0">
                <a:moveTo>
                  <a:pt x="0" y="1"/>
                </a:moveTo>
                <a:lnTo>
                  <a:pt x="0" y="245"/>
                </a:lnTo>
                <a:lnTo>
                  <a:pt x="136" y="245"/>
                </a:lnTo>
                <a:lnTo>
                  <a:pt x="136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41"/>
          <p:cNvSpPr/>
          <p:nvPr/>
        </p:nvSpPr>
        <p:spPr>
          <a:xfrm>
            <a:off x="2334303" y="2711495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0" y="0"/>
                </a:moveTo>
                <a:lnTo>
                  <a:pt x="0" y="516"/>
                </a:lnTo>
                <a:lnTo>
                  <a:pt x="136" y="516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41"/>
          <p:cNvSpPr/>
          <p:nvPr/>
        </p:nvSpPr>
        <p:spPr>
          <a:xfrm>
            <a:off x="2334303" y="2588331"/>
            <a:ext cx="8183" cy="30880"/>
          </a:xfrm>
          <a:custGeom>
            <a:avLst/>
            <a:gdLst/>
            <a:ahLst/>
            <a:cxnLst/>
            <a:rect l="l" t="t" r="r" b="b"/>
            <a:pathLst>
              <a:path w="137" h="517" extrusionOk="0">
                <a:moveTo>
                  <a:pt x="0" y="1"/>
                </a:moveTo>
                <a:lnTo>
                  <a:pt x="0" y="516"/>
                </a:lnTo>
                <a:lnTo>
                  <a:pt x="136" y="516"/>
                </a:lnTo>
                <a:lnTo>
                  <a:pt x="136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p41"/>
          <p:cNvSpPr/>
          <p:nvPr/>
        </p:nvSpPr>
        <p:spPr>
          <a:xfrm>
            <a:off x="2334303" y="2649913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0" y="1"/>
                </a:moveTo>
                <a:lnTo>
                  <a:pt x="0" y="516"/>
                </a:lnTo>
                <a:lnTo>
                  <a:pt x="136" y="516"/>
                </a:lnTo>
                <a:lnTo>
                  <a:pt x="136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8" name="Google Shape;598;p41"/>
          <p:cNvSpPr/>
          <p:nvPr/>
        </p:nvSpPr>
        <p:spPr>
          <a:xfrm>
            <a:off x="2334303" y="2773077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0" y="0"/>
                </a:moveTo>
                <a:lnTo>
                  <a:pt x="0" y="515"/>
                </a:lnTo>
                <a:lnTo>
                  <a:pt x="136" y="515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p41"/>
          <p:cNvSpPr/>
          <p:nvPr/>
        </p:nvSpPr>
        <p:spPr>
          <a:xfrm>
            <a:off x="2334303" y="2834599"/>
            <a:ext cx="8183" cy="30880"/>
          </a:xfrm>
          <a:custGeom>
            <a:avLst/>
            <a:gdLst/>
            <a:ahLst/>
            <a:cxnLst/>
            <a:rect l="l" t="t" r="r" b="b"/>
            <a:pathLst>
              <a:path w="137" h="517" extrusionOk="0">
                <a:moveTo>
                  <a:pt x="0" y="1"/>
                </a:moveTo>
                <a:lnTo>
                  <a:pt x="0" y="516"/>
                </a:lnTo>
                <a:lnTo>
                  <a:pt x="136" y="516"/>
                </a:lnTo>
                <a:lnTo>
                  <a:pt x="136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41"/>
          <p:cNvSpPr/>
          <p:nvPr/>
        </p:nvSpPr>
        <p:spPr>
          <a:xfrm>
            <a:off x="2334303" y="2956150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0" y="0"/>
                </a:moveTo>
                <a:lnTo>
                  <a:pt x="0" y="515"/>
                </a:lnTo>
                <a:lnTo>
                  <a:pt x="136" y="515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41"/>
          <p:cNvSpPr/>
          <p:nvPr/>
        </p:nvSpPr>
        <p:spPr>
          <a:xfrm>
            <a:off x="2334303" y="2896181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0" y="0"/>
                </a:moveTo>
                <a:lnTo>
                  <a:pt x="0" y="516"/>
                </a:lnTo>
                <a:lnTo>
                  <a:pt x="136" y="516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41"/>
          <p:cNvSpPr/>
          <p:nvPr/>
        </p:nvSpPr>
        <p:spPr>
          <a:xfrm>
            <a:off x="2334303" y="2526809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0" y="0"/>
                </a:moveTo>
                <a:lnTo>
                  <a:pt x="0" y="516"/>
                </a:lnTo>
                <a:lnTo>
                  <a:pt x="136" y="516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p41"/>
          <p:cNvSpPr/>
          <p:nvPr/>
        </p:nvSpPr>
        <p:spPr>
          <a:xfrm>
            <a:off x="2334303" y="2465227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0" y="0"/>
                </a:moveTo>
                <a:lnTo>
                  <a:pt x="0" y="516"/>
                </a:lnTo>
                <a:lnTo>
                  <a:pt x="136" y="516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41"/>
          <p:cNvSpPr/>
          <p:nvPr/>
        </p:nvSpPr>
        <p:spPr>
          <a:xfrm>
            <a:off x="2334303" y="2403645"/>
            <a:ext cx="8183" cy="30880"/>
          </a:xfrm>
          <a:custGeom>
            <a:avLst/>
            <a:gdLst/>
            <a:ahLst/>
            <a:cxnLst/>
            <a:rect l="l" t="t" r="r" b="b"/>
            <a:pathLst>
              <a:path w="137" h="517" extrusionOk="0">
                <a:moveTo>
                  <a:pt x="0" y="1"/>
                </a:moveTo>
                <a:lnTo>
                  <a:pt x="0" y="516"/>
                </a:lnTo>
                <a:lnTo>
                  <a:pt x="136" y="516"/>
                </a:lnTo>
                <a:lnTo>
                  <a:pt x="136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41"/>
          <p:cNvSpPr/>
          <p:nvPr/>
        </p:nvSpPr>
        <p:spPr>
          <a:xfrm>
            <a:off x="2314831" y="2337225"/>
            <a:ext cx="47067" cy="47067"/>
          </a:xfrm>
          <a:custGeom>
            <a:avLst/>
            <a:gdLst/>
            <a:ahLst/>
            <a:cxnLst/>
            <a:rect l="l" t="t" r="r" b="b"/>
            <a:pathLst>
              <a:path w="788" h="788" extrusionOk="0">
                <a:moveTo>
                  <a:pt x="408" y="1"/>
                </a:moveTo>
                <a:cubicBezTo>
                  <a:pt x="191" y="1"/>
                  <a:pt x="1" y="163"/>
                  <a:pt x="1" y="380"/>
                </a:cubicBezTo>
                <a:cubicBezTo>
                  <a:pt x="1" y="597"/>
                  <a:pt x="191" y="787"/>
                  <a:pt x="408" y="787"/>
                </a:cubicBezTo>
                <a:cubicBezTo>
                  <a:pt x="625" y="787"/>
                  <a:pt x="788" y="597"/>
                  <a:pt x="788" y="380"/>
                </a:cubicBezTo>
                <a:cubicBezTo>
                  <a:pt x="788" y="163"/>
                  <a:pt x="625" y="1"/>
                  <a:pt x="408" y="1"/>
                </a:cubicBez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41"/>
          <p:cNvSpPr/>
          <p:nvPr/>
        </p:nvSpPr>
        <p:spPr>
          <a:xfrm>
            <a:off x="4024070" y="3020897"/>
            <a:ext cx="8183" cy="14694"/>
          </a:xfrm>
          <a:custGeom>
            <a:avLst/>
            <a:gdLst/>
            <a:ahLst/>
            <a:cxnLst/>
            <a:rect l="l" t="t" r="r" b="b"/>
            <a:pathLst>
              <a:path w="137" h="246" extrusionOk="0">
                <a:moveTo>
                  <a:pt x="1" y="1"/>
                </a:moveTo>
                <a:lnTo>
                  <a:pt x="1" y="245"/>
                </a:lnTo>
                <a:lnTo>
                  <a:pt x="136" y="245"/>
                </a:lnTo>
                <a:lnTo>
                  <a:pt x="136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p41"/>
          <p:cNvSpPr/>
          <p:nvPr/>
        </p:nvSpPr>
        <p:spPr>
          <a:xfrm>
            <a:off x="4024070" y="2588331"/>
            <a:ext cx="8183" cy="30880"/>
          </a:xfrm>
          <a:custGeom>
            <a:avLst/>
            <a:gdLst/>
            <a:ahLst/>
            <a:cxnLst/>
            <a:rect l="l" t="t" r="r" b="b"/>
            <a:pathLst>
              <a:path w="137" h="517" extrusionOk="0">
                <a:moveTo>
                  <a:pt x="1" y="1"/>
                </a:moveTo>
                <a:lnTo>
                  <a:pt x="1" y="516"/>
                </a:lnTo>
                <a:lnTo>
                  <a:pt x="136" y="516"/>
                </a:lnTo>
                <a:lnTo>
                  <a:pt x="136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p41"/>
          <p:cNvSpPr/>
          <p:nvPr/>
        </p:nvSpPr>
        <p:spPr>
          <a:xfrm>
            <a:off x="4024070" y="2649913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1"/>
                </a:moveTo>
                <a:lnTo>
                  <a:pt x="1" y="516"/>
                </a:lnTo>
                <a:lnTo>
                  <a:pt x="136" y="516"/>
                </a:lnTo>
                <a:lnTo>
                  <a:pt x="136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p41"/>
          <p:cNvSpPr/>
          <p:nvPr/>
        </p:nvSpPr>
        <p:spPr>
          <a:xfrm>
            <a:off x="4024070" y="2465227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0"/>
                </a:moveTo>
                <a:lnTo>
                  <a:pt x="1" y="516"/>
                </a:lnTo>
                <a:lnTo>
                  <a:pt x="136" y="516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41"/>
          <p:cNvSpPr/>
          <p:nvPr/>
        </p:nvSpPr>
        <p:spPr>
          <a:xfrm>
            <a:off x="4024070" y="2526809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0"/>
                </a:moveTo>
                <a:lnTo>
                  <a:pt x="1" y="516"/>
                </a:lnTo>
                <a:lnTo>
                  <a:pt x="136" y="516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p41"/>
          <p:cNvSpPr/>
          <p:nvPr/>
        </p:nvSpPr>
        <p:spPr>
          <a:xfrm>
            <a:off x="4024070" y="2711495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0"/>
                </a:moveTo>
                <a:lnTo>
                  <a:pt x="1" y="516"/>
                </a:lnTo>
                <a:lnTo>
                  <a:pt x="136" y="516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41"/>
          <p:cNvSpPr/>
          <p:nvPr/>
        </p:nvSpPr>
        <p:spPr>
          <a:xfrm>
            <a:off x="4024070" y="2834599"/>
            <a:ext cx="8183" cy="30880"/>
          </a:xfrm>
          <a:custGeom>
            <a:avLst/>
            <a:gdLst/>
            <a:ahLst/>
            <a:cxnLst/>
            <a:rect l="l" t="t" r="r" b="b"/>
            <a:pathLst>
              <a:path w="137" h="517" extrusionOk="0">
                <a:moveTo>
                  <a:pt x="1" y="1"/>
                </a:moveTo>
                <a:lnTo>
                  <a:pt x="1" y="516"/>
                </a:lnTo>
                <a:lnTo>
                  <a:pt x="136" y="516"/>
                </a:lnTo>
                <a:lnTo>
                  <a:pt x="136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41"/>
          <p:cNvSpPr/>
          <p:nvPr/>
        </p:nvSpPr>
        <p:spPr>
          <a:xfrm>
            <a:off x="4024070" y="2896181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0"/>
                </a:moveTo>
                <a:lnTo>
                  <a:pt x="1" y="516"/>
                </a:lnTo>
                <a:lnTo>
                  <a:pt x="136" y="516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41"/>
          <p:cNvSpPr/>
          <p:nvPr/>
        </p:nvSpPr>
        <p:spPr>
          <a:xfrm>
            <a:off x="4024070" y="2773077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0"/>
                </a:moveTo>
                <a:lnTo>
                  <a:pt x="1" y="515"/>
                </a:lnTo>
                <a:lnTo>
                  <a:pt x="136" y="515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41"/>
          <p:cNvSpPr/>
          <p:nvPr/>
        </p:nvSpPr>
        <p:spPr>
          <a:xfrm>
            <a:off x="4024070" y="2956150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0"/>
                </a:moveTo>
                <a:lnTo>
                  <a:pt x="1" y="515"/>
                </a:lnTo>
                <a:lnTo>
                  <a:pt x="136" y="515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41"/>
          <p:cNvSpPr/>
          <p:nvPr/>
        </p:nvSpPr>
        <p:spPr>
          <a:xfrm>
            <a:off x="4024070" y="2403645"/>
            <a:ext cx="8183" cy="30880"/>
          </a:xfrm>
          <a:custGeom>
            <a:avLst/>
            <a:gdLst/>
            <a:ahLst/>
            <a:cxnLst/>
            <a:rect l="l" t="t" r="r" b="b"/>
            <a:pathLst>
              <a:path w="137" h="517" extrusionOk="0">
                <a:moveTo>
                  <a:pt x="1" y="1"/>
                </a:moveTo>
                <a:lnTo>
                  <a:pt x="1" y="516"/>
                </a:lnTo>
                <a:lnTo>
                  <a:pt x="136" y="516"/>
                </a:lnTo>
                <a:lnTo>
                  <a:pt x="136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41"/>
          <p:cNvSpPr/>
          <p:nvPr/>
        </p:nvSpPr>
        <p:spPr>
          <a:xfrm>
            <a:off x="4004658" y="2337225"/>
            <a:ext cx="47008" cy="47067"/>
          </a:xfrm>
          <a:custGeom>
            <a:avLst/>
            <a:gdLst/>
            <a:ahLst/>
            <a:cxnLst/>
            <a:rect l="l" t="t" r="r" b="b"/>
            <a:pathLst>
              <a:path w="787" h="788" extrusionOk="0">
                <a:moveTo>
                  <a:pt x="407" y="1"/>
                </a:moveTo>
                <a:cubicBezTo>
                  <a:pt x="190" y="1"/>
                  <a:pt x="0" y="163"/>
                  <a:pt x="0" y="380"/>
                </a:cubicBezTo>
                <a:cubicBezTo>
                  <a:pt x="0" y="597"/>
                  <a:pt x="190" y="787"/>
                  <a:pt x="407" y="787"/>
                </a:cubicBezTo>
                <a:cubicBezTo>
                  <a:pt x="624" y="787"/>
                  <a:pt x="787" y="597"/>
                  <a:pt x="787" y="380"/>
                </a:cubicBezTo>
                <a:cubicBezTo>
                  <a:pt x="787" y="163"/>
                  <a:pt x="624" y="1"/>
                  <a:pt x="407" y="1"/>
                </a:cubicBez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41"/>
          <p:cNvSpPr/>
          <p:nvPr/>
        </p:nvSpPr>
        <p:spPr>
          <a:xfrm>
            <a:off x="5713837" y="3020897"/>
            <a:ext cx="8183" cy="14694"/>
          </a:xfrm>
          <a:custGeom>
            <a:avLst/>
            <a:gdLst/>
            <a:ahLst/>
            <a:cxnLst/>
            <a:rect l="l" t="t" r="r" b="b"/>
            <a:pathLst>
              <a:path w="137" h="246" extrusionOk="0">
                <a:moveTo>
                  <a:pt x="1" y="1"/>
                </a:moveTo>
                <a:lnTo>
                  <a:pt x="1" y="245"/>
                </a:lnTo>
                <a:lnTo>
                  <a:pt x="137" y="245"/>
                </a:lnTo>
                <a:lnTo>
                  <a:pt x="137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41"/>
          <p:cNvSpPr/>
          <p:nvPr/>
        </p:nvSpPr>
        <p:spPr>
          <a:xfrm>
            <a:off x="5713837" y="2403645"/>
            <a:ext cx="8183" cy="30880"/>
          </a:xfrm>
          <a:custGeom>
            <a:avLst/>
            <a:gdLst/>
            <a:ahLst/>
            <a:cxnLst/>
            <a:rect l="l" t="t" r="r" b="b"/>
            <a:pathLst>
              <a:path w="137" h="517" extrusionOk="0">
                <a:moveTo>
                  <a:pt x="1" y="1"/>
                </a:moveTo>
                <a:lnTo>
                  <a:pt x="1" y="516"/>
                </a:lnTo>
                <a:lnTo>
                  <a:pt x="137" y="516"/>
                </a:lnTo>
                <a:lnTo>
                  <a:pt x="137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41"/>
          <p:cNvSpPr/>
          <p:nvPr/>
        </p:nvSpPr>
        <p:spPr>
          <a:xfrm>
            <a:off x="5713837" y="2649913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1"/>
                </a:moveTo>
                <a:lnTo>
                  <a:pt x="1" y="516"/>
                </a:lnTo>
                <a:lnTo>
                  <a:pt x="137" y="516"/>
                </a:lnTo>
                <a:lnTo>
                  <a:pt x="137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41"/>
          <p:cNvSpPr/>
          <p:nvPr/>
        </p:nvSpPr>
        <p:spPr>
          <a:xfrm>
            <a:off x="5713837" y="2711495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0"/>
                </a:moveTo>
                <a:lnTo>
                  <a:pt x="1" y="516"/>
                </a:lnTo>
                <a:lnTo>
                  <a:pt x="137" y="516"/>
                </a:lnTo>
                <a:lnTo>
                  <a:pt x="137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41"/>
          <p:cNvSpPr/>
          <p:nvPr/>
        </p:nvSpPr>
        <p:spPr>
          <a:xfrm>
            <a:off x="5713837" y="2896181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0"/>
                </a:moveTo>
                <a:lnTo>
                  <a:pt x="1" y="516"/>
                </a:lnTo>
                <a:lnTo>
                  <a:pt x="137" y="516"/>
                </a:lnTo>
                <a:lnTo>
                  <a:pt x="137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41"/>
          <p:cNvSpPr/>
          <p:nvPr/>
        </p:nvSpPr>
        <p:spPr>
          <a:xfrm>
            <a:off x="5713837" y="2773077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0"/>
                </a:moveTo>
                <a:lnTo>
                  <a:pt x="1" y="515"/>
                </a:lnTo>
                <a:lnTo>
                  <a:pt x="137" y="515"/>
                </a:lnTo>
                <a:lnTo>
                  <a:pt x="137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41"/>
          <p:cNvSpPr/>
          <p:nvPr/>
        </p:nvSpPr>
        <p:spPr>
          <a:xfrm>
            <a:off x="5713837" y="2588331"/>
            <a:ext cx="8183" cy="30880"/>
          </a:xfrm>
          <a:custGeom>
            <a:avLst/>
            <a:gdLst/>
            <a:ahLst/>
            <a:cxnLst/>
            <a:rect l="l" t="t" r="r" b="b"/>
            <a:pathLst>
              <a:path w="137" h="517" extrusionOk="0">
                <a:moveTo>
                  <a:pt x="1" y="1"/>
                </a:moveTo>
                <a:lnTo>
                  <a:pt x="1" y="516"/>
                </a:lnTo>
                <a:lnTo>
                  <a:pt x="137" y="516"/>
                </a:lnTo>
                <a:lnTo>
                  <a:pt x="137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41"/>
          <p:cNvSpPr/>
          <p:nvPr/>
        </p:nvSpPr>
        <p:spPr>
          <a:xfrm>
            <a:off x="5713837" y="2465227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0"/>
                </a:moveTo>
                <a:lnTo>
                  <a:pt x="1" y="516"/>
                </a:lnTo>
                <a:lnTo>
                  <a:pt x="137" y="516"/>
                </a:lnTo>
                <a:lnTo>
                  <a:pt x="137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p41"/>
          <p:cNvSpPr/>
          <p:nvPr/>
        </p:nvSpPr>
        <p:spPr>
          <a:xfrm>
            <a:off x="5713837" y="2526809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0"/>
                </a:moveTo>
                <a:lnTo>
                  <a:pt x="1" y="516"/>
                </a:lnTo>
                <a:lnTo>
                  <a:pt x="137" y="516"/>
                </a:lnTo>
                <a:lnTo>
                  <a:pt x="137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7" name="Google Shape;627;p41"/>
          <p:cNvSpPr/>
          <p:nvPr/>
        </p:nvSpPr>
        <p:spPr>
          <a:xfrm>
            <a:off x="5713837" y="2834599"/>
            <a:ext cx="8183" cy="30880"/>
          </a:xfrm>
          <a:custGeom>
            <a:avLst/>
            <a:gdLst/>
            <a:ahLst/>
            <a:cxnLst/>
            <a:rect l="l" t="t" r="r" b="b"/>
            <a:pathLst>
              <a:path w="137" h="517" extrusionOk="0">
                <a:moveTo>
                  <a:pt x="1" y="1"/>
                </a:moveTo>
                <a:lnTo>
                  <a:pt x="1" y="516"/>
                </a:lnTo>
                <a:lnTo>
                  <a:pt x="137" y="516"/>
                </a:lnTo>
                <a:lnTo>
                  <a:pt x="137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p41"/>
          <p:cNvSpPr/>
          <p:nvPr/>
        </p:nvSpPr>
        <p:spPr>
          <a:xfrm>
            <a:off x="5713837" y="2956150"/>
            <a:ext cx="8183" cy="30821"/>
          </a:xfrm>
          <a:custGeom>
            <a:avLst/>
            <a:gdLst/>
            <a:ahLst/>
            <a:cxnLst/>
            <a:rect l="l" t="t" r="r" b="b"/>
            <a:pathLst>
              <a:path w="137" h="516" extrusionOk="0">
                <a:moveTo>
                  <a:pt x="1" y="0"/>
                </a:moveTo>
                <a:lnTo>
                  <a:pt x="1" y="515"/>
                </a:lnTo>
                <a:lnTo>
                  <a:pt x="137" y="515"/>
                </a:lnTo>
                <a:lnTo>
                  <a:pt x="137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9" name="Google Shape;629;p41"/>
          <p:cNvSpPr/>
          <p:nvPr/>
        </p:nvSpPr>
        <p:spPr>
          <a:xfrm>
            <a:off x="5694425" y="2337225"/>
            <a:ext cx="47008" cy="47067"/>
          </a:xfrm>
          <a:custGeom>
            <a:avLst/>
            <a:gdLst/>
            <a:ahLst/>
            <a:cxnLst/>
            <a:rect l="l" t="t" r="r" b="b"/>
            <a:pathLst>
              <a:path w="787" h="788" extrusionOk="0">
                <a:moveTo>
                  <a:pt x="407" y="1"/>
                </a:moveTo>
                <a:cubicBezTo>
                  <a:pt x="190" y="1"/>
                  <a:pt x="0" y="163"/>
                  <a:pt x="0" y="380"/>
                </a:cubicBezTo>
                <a:cubicBezTo>
                  <a:pt x="0" y="597"/>
                  <a:pt x="190" y="787"/>
                  <a:pt x="407" y="787"/>
                </a:cubicBezTo>
                <a:cubicBezTo>
                  <a:pt x="624" y="787"/>
                  <a:pt x="787" y="597"/>
                  <a:pt x="787" y="380"/>
                </a:cubicBezTo>
                <a:cubicBezTo>
                  <a:pt x="787" y="163"/>
                  <a:pt x="624" y="1"/>
                  <a:pt x="407" y="1"/>
                </a:cubicBez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0" name="Google Shape;630;p41"/>
          <p:cNvSpPr/>
          <p:nvPr/>
        </p:nvSpPr>
        <p:spPr>
          <a:xfrm>
            <a:off x="3209171" y="3366019"/>
            <a:ext cx="6511" cy="14634"/>
          </a:xfrm>
          <a:custGeom>
            <a:avLst/>
            <a:gdLst/>
            <a:ahLst/>
            <a:cxnLst/>
            <a:rect l="l" t="t" r="r" b="b"/>
            <a:pathLst>
              <a:path w="109" h="245" extrusionOk="0">
                <a:moveTo>
                  <a:pt x="0" y="0"/>
                </a:moveTo>
                <a:lnTo>
                  <a:pt x="0" y="244"/>
                </a:lnTo>
                <a:lnTo>
                  <a:pt x="109" y="244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p41"/>
          <p:cNvSpPr/>
          <p:nvPr/>
        </p:nvSpPr>
        <p:spPr>
          <a:xfrm>
            <a:off x="3210784" y="3656009"/>
            <a:ext cx="6511" cy="30821"/>
          </a:xfrm>
          <a:custGeom>
            <a:avLst/>
            <a:gdLst/>
            <a:ahLst/>
            <a:cxnLst/>
            <a:rect l="l" t="t" r="r" b="b"/>
            <a:pathLst>
              <a:path w="109" h="516" extrusionOk="0">
                <a:moveTo>
                  <a:pt x="0" y="0"/>
                </a:moveTo>
                <a:lnTo>
                  <a:pt x="0" y="516"/>
                </a:lnTo>
                <a:lnTo>
                  <a:pt x="109" y="516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2" name="Google Shape;632;p41"/>
          <p:cNvSpPr/>
          <p:nvPr/>
        </p:nvSpPr>
        <p:spPr>
          <a:xfrm>
            <a:off x="3210784" y="3717591"/>
            <a:ext cx="6511" cy="30821"/>
          </a:xfrm>
          <a:custGeom>
            <a:avLst/>
            <a:gdLst/>
            <a:ahLst/>
            <a:cxnLst/>
            <a:rect l="l" t="t" r="r" b="b"/>
            <a:pathLst>
              <a:path w="109" h="516" extrusionOk="0">
                <a:moveTo>
                  <a:pt x="0" y="0"/>
                </a:moveTo>
                <a:lnTo>
                  <a:pt x="0" y="516"/>
                </a:lnTo>
                <a:lnTo>
                  <a:pt x="109" y="516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3" name="Google Shape;633;p41"/>
          <p:cNvSpPr/>
          <p:nvPr/>
        </p:nvSpPr>
        <p:spPr>
          <a:xfrm>
            <a:off x="3210784" y="3594427"/>
            <a:ext cx="6511" cy="30880"/>
          </a:xfrm>
          <a:custGeom>
            <a:avLst/>
            <a:gdLst/>
            <a:ahLst/>
            <a:cxnLst/>
            <a:rect l="l" t="t" r="r" b="b"/>
            <a:pathLst>
              <a:path w="109" h="517" extrusionOk="0">
                <a:moveTo>
                  <a:pt x="0" y="1"/>
                </a:moveTo>
                <a:lnTo>
                  <a:pt x="0" y="516"/>
                </a:lnTo>
                <a:lnTo>
                  <a:pt x="109" y="516"/>
                </a:lnTo>
                <a:lnTo>
                  <a:pt x="109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4" name="Google Shape;634;p41"/>
          <p:cNvSpPr/>
          <p:nvPr/>
        </p:nvSpPr>
        <p:spPr>
          <a:xfrm>
            <a:off x="3210784" y="3840695"/>
            <a:ext cx="6511" cy="30821"/>
          </a:xfrm>
          <a:custGeom>
            <a:avLst/>
            <a:gdLst/>
            <a:ahLst/>
            <a:cxnLst/>
            <a:rect l="l" t="t" r="r" b="b"/>
            <a:pathLst>
              <a:path w="109" h="516" extrusionOk="0">
                <a:moveTo>
                  <a:pt x="0" y="1"/>
                </a:moveTo>
                <a:lnTo>
                  <a:pt x="0" y="516"/>
                </a:lnTo>
                <a:lnTo>
                  <a:pt x="109" y="516"/>
                </a:lnTo>
                <a:lnTo>
                  <a:pt x="109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p41"/>
          <p:cNvSpPr/>
          <p:nvPr/>
        </p:nvSpPr>
        <p:spPr>
          <a:xfrm>
            <a:off x="3210784" y="3963859"/>
            <a:ext cx="6511" cy="30821"/>
          </a:xfrm>
          <a:custGeom>
            <a:avLst/>
            <a:gdLst/>
            <a:ahLst/>
            <a:cxnLst/>
            <a:rect l="l" t="t" r="r" b="b"/>
            <a:pathLst>
              <a:path w="109" h="516" extrusionOk="0">
                <a:moveTo>
                  <a:pt x="0" y="0"/>
                </a:moveTo>
                <a:lnTo>
                  <a:pt x="0" y="515"/>
                </a:lnTo>
                <a:lnTo>
                  <a:pt x="109" y="515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6" name="Google Shape;636;p41"/>
          <p:cNvSpPr/>
          <p:nvPr/>
        </p:nvSpPr>
        <p:spPr>
          <a:xfrm>
            <a:off x="3210784" y="3902277"/>
            <a:ext cx="6511" cy="30821"/>
          </a:xfrm>
          <a:custGeom>
            <a:avLst/>
            <a:gdLst/>
            <a:ahLst/>
            <a:cxnLst/>
            <a:rect l="l" t="t" r="r" b="b"/>
            <a:pathLst>
              <a:path w="109" h="516" extrusionOk="0">
                <a:moveTo>
                  <a:pt x="0" y="0"/>
                </a:moveTo>
                <a:lnTo>
                  <a:pt x="0" y="516"/>
                </a:lnTo>
                <a:lnTo>
                  <a:pt x="109" y="516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Google Shape;637;p41"/>
          <p:cNvSpPr/>
          <p:nvPr/>
        </p:nvSpPr>
        <p:spPr>
          <a:xfrm>
            <a:off x="3210784" y="3779113"/>
            <a:ext cx="6511" cy="30880"/>
          </a:xfrm>
          <a:custGeom>
            <a:avLst/>
            <a:gdLst/>
            <a:ahLst/>
            <a:cxnLst/>
            <a:rect l="l" t="t" r="r" b="b"/>
            <a:pathLst>
              <a:path w="109" h="517" extrusionOk="0">
                <a:moveTo>
                  <a:pt x="0" y="1"/>
                </a:moveTo>
                <a:lnTo>
                  <a:pt x="0" y="516"/>
                </a:lnTo>
                <a:lnTo>
                  <a:pt x="109" y="516"/>
                </a:lnTo>
                <a:lnTo>
                  <a:pt x="109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Google Shape;638;p41"/>
          <p:cNvSpPr/>
          <p:nvPr/>
        </p:nvSpPr>
        <p:spPr>
          <a:xfrm>
            <a:off x="3210784" y="3532905"/>
            <a:ext cx="6511" cy="30821"/>
          </a:xfrm>
          <a:custGeom>
            <a:avLst/>
            <a:gdLst/>
            <a:ahLst/>
            <a:cxnLst/>
            <a:rect l="l" t="t" r="r" b="b"/>
            <a:pathLst>
              <a:path w="109" h="516" extrusionOk="0">
                <a:moveTo>
                  <a:pt x="0" y="0"/>
                </a:moveTo>
                <a:lnTo>
                  <a:pt x="0" y="515"/>
                </a:lnTo>
                <a:lnTo>
                  <a:pt x="109" y="515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9" name="Google Shape;639;p41"/>
          <p:cNvSpPr/>
          <p:nvPr/>
        </p:nvSpPr>
        <p:spPr>
          <a:xfrm>
            <a:off x="3210784" y="3471323"/>
            <a:ext cx="6511" cy="30821"/>
          </a:xfrm>
          <a:custGeom>
            <a:avLst/>
            <a:gdLst/>
            <a:ahLst/>
            <a:cxnLst/>
            <a:rect l="l" t="t" r="r" b="b"/>
            <a:pathLst>
              <a:path w="109" h="516" extrusionOk="0">
                <a:moveTo>
                  <a:pt x="0" y="0"/>
                </a:moveTo>
                <a:lnTo>
                  <a:pt x="0" y="516"/>
                </a:lnTo>
                <a:lnTo>
                  <a:pt x="109" y="516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0" name="Google Shape;640;p41"/>
          <p:cNvSpPr/>
          <p:nvPr/>
        </p:nvSpPr>
        <p:spPr>
          <a:xfrm>
            <a:off x="3210784" y="3409741"/>
            <a:ext cx="6511" cy="30880"/>
          </a:xfrm>
          <a:custGeom>
            <a:avLst/>
            <a:gdLst/>
            <a:ahLst/>
            <a:cxnLst/>
            <a:rect l="l" t="t" r="r" b="b"/>
            <a:pathLst>
              <a:path w="109" h="517" extrusionOk="0">
                <a:moveTo>
                  <a:pt x="0" y="1"/>
                </a:moveTo>
                <a:lnTo>
                  <a:pt x="0" y="516"/>
                </a:lnTo>
                <a:lnTo>
                  <a:pt x="109" y="516"/>
                </a:lnTo>
                <a:lnTo>
                  <a:pt x="109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1" name="Google Shape;641;p41"/>
          <p:cNvSpPr/>
          <p:nvPr/>
        </p:nvSpPr>
        <p:spPr>
          <a:xfrm>
            <a:off x="3188087" y="4017317"/>
            <a:ext cx="48680" cy="47008"/>
          </a:xfrm>
          <a:custGeom>
            <a:avLst/>
            <a:gdLst/>
            <a:ahLst/>
            <a:cxnLst/>
            <a:rect l="l" t="t" r="r" b="b"/>
            <a:pathLst>
              <a:path w="815" h="787" extrusionOk="0">
                <a:moveTo>
                  <a:pt x="408" y="0"/>
                </a:moveTo>
                <a:cubicBezTo>
                  <a:pt x="191" y="0"/>
                  <a:pt x="1" y="190"/>
                  <a:pt x="1" y="407"/>
                </a:cubicBezTo>
                <a:cubicBezTo>
                  <a:pt x="1" y="624"/>
                  <a:pt x="191" y="787"/>
                  <a:pt x="408" y="787"/>
                </a:cubicBezTo>
                <a:cubicBezTo>
                  <a:pt x="625" y="787"/>
                  <a:pt x="814" y="624"/>
                  <a:pt x="814" y="407"/>
                </a:cubicBezTo>
                <a:cubicBezTo>
                  <a:pt x="814" y="190"/>
                  <a:pt x="625" y="0"/>
                  <a:pt x="408" y="0"/>
                </a:cubicBez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" name="Google Shape;642;p41"/>
          <p:cNvSpPr/>
          <p:nvPr/>
        </p:nvSpPr>
        <p:spPr>
          <a:xfrm>
            <a:off x="4898938" y="3366019"/>
            <a:ext cx="6570" cy="14634"/>
          </a:xfrm>
          <a:custGeom>
            <a:avLst/>
            <a:gdLst/>
            <a:ahLst/>
            <a:cxnLst/>
            <a:rect l="l" t="t" r="r" b="b"/>
            <a:pathLst>
              <a:path w="110" h="245" extrusionOk="0">
                <a:moveTo>
                  <a:pt x="1" y="0"/>
                </a:moveTo>
                <a:lnTo>
                  <a:pt x="1" y="244"/>
                </a:lnTo>
                <a:lnTo>
                  <a:pt x="109" y="244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3" name="Google Shape;643;p41"/>
          <p:cNvSpPr/>
          <p:nvPr/>
        </p:nvSpPr>
        <p:spPr>
          <a:xfrm>
            <a:off x="4900551" y="3409741"/>
            <a:ext cx="6570" cy="30880"/>
          </a:xfrm>
          <a:custGeom>
            <a:avLst/>
            <a:gdLst/>
            <a:ahLst/>
            <a:cxnLst/>
            <a:rect l="l" t="t" r="r" b="b"/>
            <a:pathLst>
              <a:path w="110" h="517" extrusionOk="0">
                <a:moveTo>
                  <a:pt x="1" y="1"/>
                </a:moveTo>
                <a:lnTo>
                  <a:pt x="1" y="516"/>
                </a:lnTo>
                <a:lnTo>
                  <a:pt x="109" y="516"/>
                </a:lnTo>
                <a:lnTo>
                  <a:pt x="109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4" name="Google Shape;644;p41"/>
          <p:cNvSpPr/>
          <p:nvPr/>
        </p:nvSpPr>
        <p:spPr>
          <a:xfrm>
            <a:off x="4900551" y="3471323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0"/>
                </a:moveTo>
                <a:lnTo>
                  <a:pt x="1" y="516"/>
                </a:lnTo>
                <a:lnTo>
                  <a:pt x="109" y="516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5" name="Google Shape;645;p41"/>
          <p:cNvSpPr/>
          <p:nvPr/>
        </p:nvSpPr>
        <p:spPr>
          <a:xfrm>
            <a:off x="4900551" y="3902277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0"/>
                </a:moveTo>
                <a:lnTo>
                  <a:pt x="1" y="516"/>
                </a:lnTo>
                <a:lnTo>
                  <a:pt x="109" y="516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41"/>
          <p:cNvSpPr/>
          <p:nvPr/>
        </p:nvSpPr>
        <p:spPr>
          <a:xfrm>
            <a:off x="4900551" y="3779113"/>
            <a:ext cx="6570" cy="30880"/>
          </a:xfrm>
          <a:custGeom>
            <a:avLst/>
            <a:gdLst/>
            <a:ahLst/>
            <a:cxnLst/>
            <a:rect l="l" t="t" r="r" b="b"/>
            <a:pathLst>
              <a:path w="110" h="517" extrusionOk="0">
                <a:moveTo>
                  <a:pt x="1" y="1"/>
                </a:moveTo>
                <a:lnTo>
                  <a:pt x="1" y="516"/>
                </a:lnTo>
                <a:lnTo>
                  <a:pt x="109" y="516"/>
                </a:lnTo>
                <a:lnTo>
                  <a:pt x="109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7" name="Google Shape;647;p41"/>
          <p:cNvSpPr/>
          <p:nvPr/>
        </p:nvSpPr>
        <p:spPr>
          <a:xfrm>
            <a:off x="4900551" y="3717591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0"/>
                </a:moveTo>
                <a:lnTo>
                  <a:pt x="1" y="516"/>
                </a:lnTo>
                <a:lnTo>
                  <a:pt x="109" y="516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8" name="Google Shape;648;p41"/>
          <p:cNvSpPr/>
          <p:nvPr/>
        </p:nvSpPr>
        <p:spPr>
          <a:xfrm>
            <a:off x="4900551" y="3963859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0"/>
                </a:moveTo>
                <a:lnTo>
                  <a:pt x="1" y="515"/>
                </a:lnTo>
                <a:lnTo>
                  <a:pt x="109" y="515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9" name="Google Shape;649;p41"/>
          <p:cNvSpPr/>
          <p:nvPr/>
        </p:nvSpPr>
        <p:spPr>
          <a:xfrm>
            <a:off x="4900551" y="3840695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1"/>
                </a:moveTo>
                <a:lnTo>
                  <a:pt x="1" y="516"/>
                </a:lnTo>
                <a:lnTo>
                  <a:pt x="109" y="516"/>
                </a:lnTo>
                <a:lnTo>
                  <a:pt x="109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0" name="Google Shape;650;p41"/>
          <p:cNvSpPr/>
          <p:nvPr/>
        </p:nvSpPr>
        <p:spPr>
          <a:xfrm>
            <a:off x="4900551" y="3656009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0"/>
                </a:moveTo>
                <a:lnTo>
                  <a:pt x="1" y="516"/>
                </a:lnTo>
                <a:lnTo>
                  <a:pt x="109" y="516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1" name="Google Shape;651;p41"/>
          <p:cNvSpPr/>
          <p:nvPr/>
        </p:nvSpPr>
        <p:spPr>
          <a:xfrm>
            <a:off x="4900551" y="3532905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0"/>
                </a:moveTo>
                <a:lnTo>
                  <a:pt x="1" y="515"/>
                </a:lnTo>
                <a:lnTo>
                  <a:pt x="109" y="515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2" name="Google Shape;652;p41"/>
          <p:cNvSpPr/>
          <p:nvPr/>
        </p:nvSpPr>
        <p:spPr>
          <a:xfrm>
            <a:off x="4900551" y="3594427"/>
            <a:ext cx="6570" cy="30880"/>
          </a:xfrm>
          <a:custGeom>
            <a:avLst/>
            <a:gdLst/>
            <a:ahLst/>
            <a:cxnLst/>
            <a:rect l="l" t="t" r="r" b="b"/>
            <a:pathLst>
              <a:path w="110" h="517" extrusionOk="0">
                <a:moveTo>
                  <a:pt x="1" y="1"/>
                </a:moveTo>
                <a:lnTo>
                  <a:pt x="1" y="516"/>
                </a:lnTo>
                <a:lnTo>
                  <a:pt x="109" y="516"/>
                </a:lnTo>
                <a:lnTo>
                  <a:pt x="109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41"/>
          <p:cNvSpPr/>
          <p:nvPr/>
        </p:nvSpPr>
        <p:spPr>
          <a:xfrm>
            <a:off x="4877853" y="4017317"/>
            <a:ext cx="48680" cy="47008"/>
          </a:xfrm>
          <a:custGeom>
            <a:avLst/>
            <a:gdLst/>
            <a:ahLst/>
            <a:cxnLst/>
            <a:rect l="l" t="t" r="r" b="b"/>
            <a:pathLst>
              <a:path w="815" h="787" extrusionOk="0">
                <a:moveTo>
                  <a:pt x="408" y="0"/>
                </a:moveTo>
                <a:cubicBezTo>
                  <a:pt x="191" y="0"/>
                  <a:pt x="1" y="190"/>
                  <a:pt x="1" y="407"/>
                </a:cubicBezTo>
                <a:cubicBezTo>
                  <a:pt x="1" y="624"/>
                  <a:pt x="191" y="787"/>
                  <a:pt x="408" y="787"/>
                </a:cubicBezTo>
                <a:cubicBezTo>
                  <a:pt x="625" y="787"/>
                  <a:pt x="815" y="624"/>
                  <a:pt x="815" y="407"/>
                </a:cubicBezTo>
                <a:cubicBezTo>
                  <a:pt x="815" y="190"/>
                  <a:pt x="625" y="0"/>
                  <a:pt x="408" y="0"/>
                </a:cubicBez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p41"/>
          <p:cNvSpPr/>
          <p:nvPr/>
        </p:nvSpPr>
        <p:spPr>
          <a:xfrm>
            <a:off x="6588705" y="3366019"/>
            <a:ext cx="8183" cy="14634"/>
          </a:xfrm>
          <a:custGeom>
            <a:avLst/>
            <a:gdLst/>
            <a:ahLst/>
            <a:cxnLst/>
            <a:rect l="l" t="t" r="r" b="b"/>
            <a:pathLst>
              <a:path w="137" h="245" extrusionOk="0">
                <a:moveTo>
                  <a:pt x="1" y="0"/>
                </a:moveTo>
                <a:lnTo>
                  <a:pt x="1" y="244"/>
                </a:lnTo>
                <a:lnTo>
                  <a:pt x="136" y="244"/>
                </a:lnTo>
                <a:lnTo>
                  <a:pt x="136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Google Shape;655;p41"/>
          <p:cNvSpPr/>
          <p:nvPr/>
        </p:nvSpPr>
        <p:spPr>
          <a:xfrm>
            <a:off x="6590318" y="3963859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0"/>
                </a:moveTo>
                <a:lnTo>
                  <a:pt x="1" y="515"/>
                </a:lnTo>
                <a:lnTo>
                  <a:pt x="109" y="515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p41"/>
          <p:cNvSpPr/>
          <p:nvPr/>
        </p:nvSpPr>
        <p:spPr>
          <a:xfrm>
            <a:off x="6590318" y="3656009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0"/>
                </a:moveTo>
                <a:lnTo>
                  <a:pt x="1" y="516"/>
                </a:lnTo>
                <a:lnTo>
                  <a:pt x="109" y="516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p41"/>
          <p:cNvSpPr/>
          <p:nvPr/>
        </p:nvSpPr>
        <p:spPr>
          <a:xfrm>
            <a:off x="6590318" y="3594427"/>
            <a:ext cx="6570" cy="30880"/>
          </a:xfrm>
          <a:custGeom>
            <a:avLst/>
            <a:gdLst/>
            <a:ahLst/>
            <a:cxnLst/>
            <a:rect l="l" t="t" r="r" b="b"/>
            <a:pathLst>
              <a:path w="110" h="517" extrusionOk="0">
                <a:moveTo>
                  <a:pt x="1" y="1"/>
                </a:moveTo>
                <a:lnTo>
                  <a:pt x="1" y="516"/>
                </a:lnTo>
                <a:lnTo>
                  <a:pt x="109" y="516"/>
                </a:lnTo>
                <a:lnTo>
                  <a:pt x="109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8" name="Google Shape;658;p41"/>
          <p:cNvSpPr/>
          <p:nvPr/>
        </p:nvSpPr>
        <p:spPr>
          <a:xfrm>
            <a:off x="6590318" y="3902277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0"/>
                </a:moveTo>
                <a:lnTo>
                  <a:pt x="1" y="516"/>
                </a:lnTo>
                <a:lnTo>
                  <a:pt x="109" y="516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p41"/>
          <p:cNvSpPr/>
          <p:nvPr/>
        </p:nvSpPr>
        <p:spPr>
          <a:xfrm>
            <a:off x="6590318" y="3779113"/>
            <a:ext cx="6570" cy="30880"/>
          </a:xfrm>
          <a:custGeom>
            <a:avLst/>
            <a:gdLst/>
            <a:ahLst/>
            <a:cxnLst/>
            <a:rect l="l" t="t" r="r" b="b"/>
            <a:pathLst>
              <a:path w="110" h="517" extrusionOk="0">
                <a:moveTo>
                  <a:pt x="1" y="1"/>
                </a:moveTo>
                <a:lnTo>
                  <a:pt x="1" y="516"/>
                </a:lnTo>
                <a:lnTo>
                  <a:pt x="109" y="516"/>
                </a:lnTo>
                <a:lnTo>
                  <a:pt x="109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p41"/>
          <p:cNvSpPr/>
          <p:nvPr/>
        </p:nvSpPr>
        <p:spPr>
          <a:xfrm>
            <a:off x="6590318" y="3840695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1"/>
                </a:moveTo>
                <a:lnTo>
                  <a:pt x="1" y="516"/>
                </a:lnTo>
                <a:lnTo>
                  <a:pt x="109" y="516"/>
                </a:lnTo>
                <a:lnTo>
                  <a:pt x="109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p41"/>
          <p:cNvSpPr/>
          <p:nvPr/>
        </p:nvSpPr>
        <p:spPr>
          <a:xfrm>
            <a:off x="6590318" y="3717591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0"/>
                </a:moveTo>
                <a:lnTo>
                  <a:pt x="1" y="516"/>
                </a:lnTo>
                <a:lnTo>
                  <a:pt x="109" y="516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41"/>
          <p:cNvSpPr/>
          <p:nvPr/>
        </p:nvSpPr>
        <p:spPr>
          <a:xfrm>
            <a:off x="6590318" y="3409741"/>
            <a:ext cx="6570" cy="30880"/>
          </a:xfrm>
          <a:custGeom>
            <a:avLst/>
            <a:gdLst/>
            <a:ahLst/>
            <a:cxnLst/>
            <a:rect l="l" t="t" r="r" b="b"/>
            <a:pathLst>
              <a:path w="110" h="517" extrusionOk="0">
                <a:moveTo>
                  <a:pt x="1" y="1"/>
                </a:moveTo>
                <a:lnTo>
                  <a:pt x="1" y="516"/>
                </a:lnTo>
                <a:lnTo>
                  <a:pt x="109" y="516"/>
                </a:lnTo>
                <a:lnTo>
                  <a:pt x="109" y="1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3" name="Google Shape;663;p41"/>
          <p:cNvSpPr/>
          <p:nvPr/>
        </p:nvSpPr>
        <p:spPr>
          <a:xfrm>
            <a:off x="6590318" y="3532905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0"/>
                </a:moveTo>
                <a:lnTo>
                  <a:pt x="1" y="515"/>
                </a:lnTo>
                <a:lnTo>
                  <a:pt x="109" y="515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41"/>
          <p:cNvSpPr/>
          <p:nvPr/>
        </p:nvSpPr>
        <p:spPr>
          <a:xfrm>
            <a:off x="6590318" y="3471323"/>
            <a:ext cx="6570" cy="30821"/>
          </a:xfrm>
          <a:custGeom>
            <a:avLst/>
            <a:gdLst/>
            <a:ahLst/>
            <a:cxnLst/>
            <a:rect l="l" t="t" r="r" b="b"/>
            <a:pathLst>
              <a:path w="110" h="516" extrusionOk="0">
                <a:moveTo>
                  <a:pt x="1" y="0"/>
                </a:moveTo>
                <a:lnTo>
                  <a:pt x="1" y="516"/>
                </a:lnTo>
                <a:lnTo>
                  <a:pt x="109" y="516"/>
                </a:lnTo>
                <a:lnTo>
                  <a:pt x="109" y="0"/>
                </a:ln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5" name="Google Shape;665;p41"/>
          <p:cNvSpPr/>
          <p:nvPr/>
        </p:nvSpPr>
        <p:spPr>
          <a:xfrm>
            <a:off x="6569293" y="4017317"/>
            <a:ext cx="47008" cy="47008"/>
          </a:xfrm>
          <a:custGeom>
            <a:avLst/>
            <a:gdLst/>
            <a:ahLst/>
            <a:cxnLst/>
            <a:rect l="l" t="t" r="r" b="b"/>
            <a:pathLst>
              <a:path w="787" h="787" extrusionOk="0">
                <a:moveTo>
                  <a:pt x="380" y="0"/>
                </a:moveTo>
                <a:cubicBezTo>
                  <a:pt x="163" y="0"/>
                  <a:pt x="0" y="190"/>
                  <a:pt x="0" y="407"/>
                </a:cubicBezTo>
                <a:cubicBezTo>
                  <a:pt x="0" y="624"/>
                  <a:pt x="163" y="787"/>
                  <a:pt x="380" y="787"/>
                </a:cubicBezTo>
                <a:cubicBezTo>
                  <a:pt x="597" y="787"/>
                  <a:pt x="787" y="624"/>
                  <a:pt x="787" y="407"/>
                </a:cubicBezTo>
                <a:cubicBezTo>
                  <a:pt x="787" y="190"/>
                  <a:pt x="597" y="0"/>
                  <a:pt x="380" y="0"/>
                </a:cubicBez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6" name="Google Shape;666;p41"/>
          <p:cNvSpPr txBox="1">
            <a:spLocks noGrp="1"/>
          </p:cNvSpPr>
          <p:nvPr>
            <p:ph type="body" idx="4294967295"/>
          </p:nvPr>
        </p:nvSpPr>
        <p:spPr>
          <a:xfrm>
            <a:off x="2427575" y="1945275"/>
            <a:ext cx="15114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Primeiros e-mails, cinco tentativas de contacto apenas uma resposta</a:t>
            </a:r>
          </a:p>
        </p:txBody>
      </p:sp>
      <p:sp>
        <p:nvSpPr>
          <p:cNvPr id="667" name="Google Shape;667;p41"/>
          <p:cNvSpPr txBox="1">
            <a:spLocks noGrp="1"/>
          </p:cNvSpPr>
          <p:nvPr>
            <p:ph type="body" idx="4294967295"/>
          </p:nvPr>
        </p:nvSpPr>
        <p:spPr>
          <a:xfrm>
            <a:off x="3315250" y="3683600"/>
            <a:ext cx="1484100" cy="78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Primeiro contacto com </a:t>
            </a:r>
            <a:r>
              <a:rPr lang="pt-PT" sz="1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Lucy</a:t>
            </a: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1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Blundell</a:t>
            </a: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Publicação do inquérito</a:t>
            </a:r>
            <a:endParaRPr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68" name="Google Shape;668;p41"/>
          <p:cNvSpPr txBox="1">
            <a:spLocks noGrp="1"/>
          </p:cNvSpPr>
          <p:nvPr>
            <p:ph type="body" idx="4294967295"/>
          </p:nvPr>
        </p:nvSpPr>
        <p:spPr>
          <a:xfrm>
            <a:off x="4107627" y="1945275"/>
            <a:ext cx="1511400" cy="911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Receção dos ficheiros de tradução e das instruções da criadora. Pré-Localização e Localização</a:t>
            </a:r>
          </a:p>
        </p:txBody>
      </p:sp>
      <p:sp>
        <p:nvSpPr>
          <p:cNvPr id="669" name="Google Shape;669;p41"/>
          <p:cNvSpPr txBox="1">
            <a:spLocks noGrp="1"/>
          </p:cNvSpPr>
          <p:nvPr>
            <p:ph type="body" idx="4294967295"/>
          </p:nvPr>
        </p:nvSpPr>
        <p:spPr>
          <a:xfrm>
            <a:off x="5800570" y="2120689"/>
            <a:ext cx="15114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Localização e Revisão</a:t>
            </a:r>
            <a:endParaRPr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0" name="Google Shape;670;p41"/>
          <p:cNvSpPr txBox="1">
            <a:spLocks noGrp="1"/>
          </p:cNvSpPr>
          <p:nvPr>
            <p:ph type="body" idx="4294967295"/>
          </p:nvPr>
        </p:nvSpPr>
        <p:spPr>
          <a:xfrm>
            <a:off x="5005863" y="3683600"/>
            <a:ext cx="1484100" cy="78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Processo de localização</a:t>
            </a:r>
            <a:endParaRPr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1" name="Google Shape;671;p41"/>
          <p:cNvSpPr txBox="1">
            <a:spLocks noGrp="1"/>
          </p:cNvSpPr>
          <p:nvPr>
            <p:ph type="body" idx="4294967295"/>
          </p:nvPr>
        </p:nvSpPr>
        <p:spPr>
          <a:xfrm>
            <a:off x="6703000" y="3702894"/>
            <a:ext cx="1484100" cy="7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Pós-Localização e publicação da versão portuguesa nas plataformas oficiais</a:t>
            </a:r>
            <a:endParaRPr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2" name="Google Shape;672;p41"/>
          <p:cNvSpPr txBox="1">
            <a:spLocks noGrp="1"/>
          </p:cNvSpPr>
          <p:nvPr>
            <p:ph type="body" idx="4294967295"/>
          </p:nvPr>
        </p:nvSpPr>
        <p:spPr>
          <a:xfrm>
            <a:off x="4468563" y="3032075"/>
            <a:ext cx="818700" cy="2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1000" b="1" dirty="0">
                <a:solidFill>
                  <a:srgbClr val="FFFFFF"/>
                </a:solidFill>
              </a:rPr>
              <a:t>MAIO</a:t>
            </a:r>
            <a:endParaRPr sz="1000" b="1" dirty="0">
              <a:solidFill>
                <a:srgbClr val="FFFFFF"/>
              </a:solidFill>
            </a:endParaRPr>
          </a:p>
        </p:txBody>
      </p:sp>
      <p:sp>
        <p:nvSpPr>
          <p:cNvPr id="673" name="Google Shape;673;p41"/>
          <p:cNvSpPr txBox="1">
            <a:spLocks noGrp="1"/>
          </p:cNvSpPr>
          <p:nvPr>
            <p:ph type="body" idx="4294967295"/>
          </p:nvPr>
        </p:nvSpPr>
        <p:spPr>
          <a:xfrm>
            <a:off x="2766638" y="3032075"/>
            <a:ext cx="818700" cy="2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1000" b="1" dirty="0">
                <a:solidFill>
                  <a:srgbClr val="FFFFFF"/>
                </a:solidFill>
              </a:rPr>
              <a:t>MARÇO</a:t>
            </a:r>
            <a:endParaRPr sz="1000" b="1" dirty="0">
              <a:solidFill>
                <a:srgbClr val="FFFFFF"/>
              </a:solidFill>
            </a:endParaRPr>
          </a:p>
        </p:txBody>
      </p:sp>
      <p:sp>
        <p:nvSpPr>
          <p:cNvPr id="675" name="Google Shape;675;p41"/>
          <p:cNvSpPr txBox="1">
            <a:spLocks noGrp="1"/>
          </p:cNvSpPr>
          <p:nvPr>
            <p:ph type="body" idx="4294967295"/>
          </p:nvPr>
        </p:nvSpPr>
        <p:spPr>
          <a:xfrm>
            <a:off x="3620606" y="3032650"/>
            <a:ext cx="818700" cy="2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1000" b="1" dirty="0">
                <a:solidFill>
                  <a:srgbClr val="FFFFFF"/>
                </a:solidFill>
              </a:rPr>
              <a:t>ABRIL</a:t>
            </a:r>
            <a:endParaRPr sz="1000" b="1" dirty="0">
              <a:solidFill>
                <a:srgbClr val="FFFFFF"/>
              </a:solidFill>
            </a:endParaRPr>
          </a:p>
        </p:txBody>
      </p:sp>
      <p:sp>
        <p:nvSpPr>
          <p:cNvPr id="676" name="Google Shape;676;p41"/>
          <p:cNvSpPr txBox="1">
            <a:spLocks noGrp="1"/>
          </p:cNvSpPr>
          <p:nvPr>
            <p:ph type="body" idx="4294967295"/>
          </p:nvPr>
        </p:nvSpPr>
        <p:spPr>
          <a:xfrm>
            <a:off x="5315628" y="3032650"/>
            <a:ext cx="818700" cy="2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000" b="1" dirty="0">
                <a:solidFill>
                  <a:srgbClr val="FFFFFF"/>
                </a:solidFill>
              </a:rPr>
              <a:t>MARS</a:t>
            </a:r>
            <a:endParaRPr sz="1000" b="1" dirty="0">
              <a:solidFill>
                <a:srgbClr val="FFFFFF"/>
              </a:solidFill>
            </a:endParaRPr>
          </a:p>
        </p:txBody>
      </p:sp>
      <p:sp>
        <p:nvSpPr>
          <p:cNvPr id="677" name="Google Shape;677;p41"/>
          <p:cNvSpPr txBox="1">
            <a:spLocks noGrp="1"/>
          </p:cNvSpPr>
          <p:nvPr>
            <p:ph type="body" idx="4294967295"/>
          </p:nvPr>
        </p:nvSpPr>
        <p:spPr>
          <a:xfrm>
            <a:off x="1874496" y="3039042"/>
            <a:ext cx="911663" cy="2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1000" b="1" dirty="0">
                <a:solidFill>
                  <a:srgbClr val="FFFFFF"/>
                </a:solidFill>
              </a:rPr>
              <a:t>FEVEREIRO</a:t>
            </a:r>
            <a:endParaRPr sz="1000" b="1" dirty="0">
              <a:solidFill>
                <a:srgbClr val="FFFFFF"/>
              </a:solidFill>
            </a:endParaRPr>
          </a:p>
        </p:txBody>
      </p:sp>
      <p:sp>
        <p:nvSpPr>
          <p:cNvPr id="592" name="Google Shape;592;p41"/>
          <p:cNvSpPr/>
          <p:nvPr/>
        </p:nvSpPr>
        <p:spPr>
          <a:xfrm>
            <a:off x="5271535" y="3082974"/>
            <a:ext cx="2040435" cy="243818"/>
          </a:xfrm>
          <a:custGeom>
            <a:avLst/>
            <a:gdLst/>
            <a:ahLst/>
            <a:cxnLst/>
            <a:rect l="l" t="t" r="r" b="b"/>
            <a:pathLst>
              <a:path w="15000" h="4082" extrusionOk="0">
                <a:moveTo>
                  <a:pt x="299" y="1"/>
                </a:moveTo>
                <a:cubicBezTo>
                  <a:pt x="280" y="1"/>
                  <a:pt x="262" y="4"/>
                  <a:pt x="244" y="13"/>
                </a:cubicBezTo>
                <a:cubicBezTo>
                  <a:pt x="81" y="94"/>
                  <a:pt x="0" y="284"/>
                  <a:pt x="136" y="474"/>
                </a:cubicBezTo>
                <a:lnTo>
                  <a:pt x="2387" y="3919"/>
                </a:lnTo>
                <a:cubicBezTo>
                  <a:pt x="2441" y="4027"/>
                  <a:pt x="2577" y="4081"/>
                  <a:pt x="2685" y="4081"/>
                </a:cubicBezTo>
                <a:lnTo>
                  <a:pt x="14538" y="4081"/>
                </a:lnTo>
                <a:cubicBezTo>
                  <a:pt x="14810" y="4081"/>
                  <a:pt x="15000" y="3756"/>
                  <a:pt x="14837" y="3512"/>
                </a:cubicBezTo>
                <a:lnTo>
                  <a:pt x="12586" y="67"/>
                </a:lnTo>
                <a:cubicBezTo>
                  <a:pt x="12531" y="13"/>
                  <a:pt x="12504" y="40"/>
                  <a:pt x="12450" y="13"/>
                </a:cubicBezTo>
                <a:cubicBezTo>
                  <a:pt x="12432" y="4"/>
                  <a:pt x="12414" y="1"/>
                  <a:pt x="12395" y="1"/>
                </a:cubicBezTo>
                <a:cubicBezTo>
                  <a:pt x="12356" y="1"/>
                  <a:pt x="12314" y="13"/>
                  <a:pt x="12260" y="13"/>
                </a:cubicBezTo>
                <a:lnTo>
                  <a:pt x="434" y="13"/>
                </a:lnTo>
                <a:cubicBezTo>
                  <a:pt x="380" y="13"/>
                  <a:pt x="338" y="1"/>
                  <a:pt x="299" y="1"/>
                </a:cubicBezTo>
                <a:close/>
              </a:path>
            </a:pathLst>
          </a:custGeom>
          <a:solidFill>
            <a:srgbClr val="CC3F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672;p41">
            <a:extLst>
              <a:ext uri="{FF2B5EF4-FFF2-40B4-BE49-F238E27FC236}">
                <a16:creationId xmlns:a16="http://schemas.microsoft.com/office/drawing/2014/main" id="{D275FDC0-8062-4473-8AA6-5C2A43B074F7}"/>
              </a:ext>
            </a:extLst>
          </p:cNvPr>
          <p:cNvSpPr txBox="1">
            <a:spLocks/>
          </p:cNvSpPr>
          <p:nvPr/>
        </p:nvSpPr>
        <p:spPr>
          <a:xfrm>
            <a:off x="5495098" y="3050921"/>
            <a:ext cx="1595305" cy="2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Char char="●"/>
              <a:defRPr sz="16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Nunito"/>
              <a:buChar char="○"/>
              <a:defRPr sz="15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■"/>
              <a:defRPr sz="14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300"/>
              <a:buFont typeface="Nunito"/>
              <a:buChar char="●"/>
              <a:defRPr sz="13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"/>
              <a:buChar char="○"/>
              <a:defRPr sz="12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Nunito"/>
              <a:buChar char="■"/>
              <a:defRPr sz="11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"/>
              <a:buChar char="●"/>
              <a:defRPr sz="10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"/>
              <a:buChar char="○"/>
              <a:defRPr sz="10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"/>
              <a:buChar char="■"/>
              <a:defRPr sz="1000" b="0" i="0" u="none" strike="noStrike" cap="none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ctr">
              <a:buClr>
                <a:schemeClr val="dk1"/>
              </a:buClr>
              <a:buSzPts val="1100"/>
              <a:buFont typeface="Arial"/>
              <a:buNone/>
            </a:pPr>
            <a:r>
              <a:rPr lang="pt-PT" sz="1000" b="1" dirty="0">
                <a:solidFill>
                  <a:srgbClr val="FFFFFF"/>
                </a:solidFill>
              </a:rPr>
              <a:t>JUNHO - OUTUBRO</a:t>
            </a:r>
          </a:p>
        </p:txBody>
      </p:sp>
    </p:spTree>
    <p:extLst>
      <p:ext uri="{BB962C8B-B14F-4D97-AF65-F5344CB8AC3E}">
        <p14:creationId xmlns:p14="http://schemas.microsoft.com/office/powerpoint/2010/main" val="115970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9"/>
          <p:cNvSpPr txBox="1">
            <a:spLocks noGrp="1"/>
          </p:cNvSpPr>
          <p:nvPr>
            <p:ph type="title"/>
          </p:nvPr>
        </p:nvSpPr>
        <p:spPr>
          <a:xfrm>
            <a:off x="311700" y="1590000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pt-PT" sz="4000" dirty="0"/>
              <a:t>Breve contextualização do mercado de jogos em língua Portuguesa</a:t>
            </a:r>
          </a:p>
        </p:txBody>
      </p:sp>
    </p:spTree>
    <p:extLst>
      <p:ext uri="{BB962C8B-B14F-4D97-AF65-F5344CB8AC3E}">
        <p14:creationId xmlns:p14="http://schemas.microsoft.com/office/powerpoint/2010/main" val="259205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usiness slid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1017</Words>
  <Application>Microsoft Office PowerPoint</Application>
  <PresentationFormat>Apresentação no Ecrã (16:9)</PresentationFormat>
  <Paragraphs>119</Paragraphs>
  <Slides>35</Slides>
  <Notes>35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35</vt:i4>
      </vt:variant>
    </vt:vector>
  </HeadingPairs>
  <TitlesOfParts>
    <vt:vector size="39" baseType="lpstr">
      <vt:lpstr>Nunito</vt:lpstr>
      <vt:lpstr>Abril Fatface</vt:lpstr>
      <vt:lpstr>Arial</vt:lpstr>
      <vt:lpstr>Business slide</vt:lpstr>
      <vt:lpstr>Localização do Jogo One Night Stand</vt:lpstr>
      <vt:lpstr>Estrutura da Apresentação</vt:lpstr>
      <vt:lpstr>Motivação</vt:lpstr>
      <vt:lpstr>Motivação</vt:lpstr>
      <vt:lpstr>A Escolha do Jogo</vt:lpstr>
      <vt:lpstr>A Escolha do Jogo</vt:lpstr>
      <vt:lpstr>A Escolha do Jogo</vt:lpstr>
      <vt:lpstr>Cronologia</vt:lpstr>
      <vt:lpstr>Breve contextualização do mercado de jogos em língua Portuguesa</vt:lpstr>
      <vt:lpstr>Apresentação do PowerPoint</vt:lpstr>
      <vt:lpstr>Estudo Exploratório sobre a qualidade das localizações dos videojogos em Portugal</vt:lpstr>
      <vt:lpstr>Estudo Exploratório sobre a qualidade das localizações dos videojogos em Portugal</vt:lpstr>
      <vt:lpstr>Resultados</vt:lpstr>
      <vt:lpstr>Resultados</vt:lpstr>
      <vt:lpstr>O processo de Localização de One Night Stand para Português</vt:lpstr>
      <vt:lpstr>Os passos do projeto</vt:lpstr>
      <vt:lpstr>Pré-Localização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Resultados e Aprendizagens</vt:lpstr>
      <vt:lpstr>Apresentação do PowerPoint</vt:lpstr>
      <vt:lpstr>Apresentação do PowerPoint</vt:lpstr>
      <vt:lpstr>Apresentação do PowerPoint</vt:lpstr>
      <vt:lpstr>Obrigado pela vossa atenção.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Localização do Jogo One Night Stand</dc:title>
  <dc:creator>Joana Silva</dc:creator>
  <cp:lastModifiedBy>Nuno Silva</cp:lastModifiedBy>
  <cp:revision>23</cp:revision>
  <dcterms:modified xsi:type="dcterms:W3CDTF">2019-12-04T13:54:14Z</dcterms:modified>
</cp:coreProperties>
</file>