
<file path=[Content_Types].xml><?xml version="1.0" encoding="utf-8"?>
<Types xmlns="http://schemas.openxmlformats.org/package/2006/content-types">
  <Default Extension="8AED1CE0" ContentType="image/png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8" r:id="rId4"/>
    <p:sldId id="264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3" d="100"/>
          <a:sy n="63" d="100"/>
        </p:scale>
        <p:origin x="77" y="12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9-16T16:22:31.867"/>
    </inkml:context>
    <inkml:brush xml:id="br0">
      <inkml:brushProperty name="width" value="0.5" units="cm"/>
      <inkml:brushProperty name="height" value="1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241 108,'13'1,"1"1,-1 0,0 1,0 0,-1 1,1 0,3 3,25 8,673 214,-700-224,5 0,0 1,-1 1,0 1,0 0,15 10,-32-17,1 0,0 0,0 0,-1 0,1 1,-1-1,1 1,-1-1,0 1,0-1,1 1,-1 0,0 0,-1-1,1 1,0 0,0 0,-1 0,1 2,-1-3,0 1,0-1,-1 0,1 1,-1-1,1 0,-1 1,1-1,-1 0,0 0,1 1,-1-1,0 0,0 0,0 0,0 0,0 0,0 0,0 0,-1 0,1-1,-8 6,-1-1,0 0,0-1,0 0,0-1,-8 2,-154 37,-80 21,248-62,-7 2,1 0,1 0,-1 0,0 2,1-1,-8 6,16-10,1 0,-1 1,1-1,-1 0,1 1,0-1,-1 0,1 1,0-1,-1 0,1 1,0-1,0 1,-1-1,1 1,0-1,0 1,0-1,0 1,-1-1,1 1,0-1,0 1,0-1,0 1,0-1,0 1,0-1,0 1,1-1,-1 0,0 1,0-1,0 1,0-1,1 1,-1-1,0 1,1-1,-1 0,0 1,0-1,1 1,-1-1,1 0,-1 1,0-1,1 0,24 14,-21-11,-1-2,-1 0,1 0,-1 1,0-1,1 1,-1 0,0-1,0 1,0 0,0 0,0 1,-1-1,2 2,-3-3,1 1,-1-1,1 1,-1-1,0 1,0 0,0-1,0 1,0 0,-1-1,1 1,0-1,-1 1,1 0,-1-1,1 1,-1-1,0 0,0 1,0-1,1 1,-1-1,-1 0,1 0,0 1,-13 12,1-1,-2 0,0 0,0-2,-1 0,-14 7,7-5,1 2,0 1,-9 10,24-20,1 0,0 1,1 0,0 0,0 0,0 1,1-1,0 1,0 0,1 0,0 1,-2 6,2 7,1 1,0-1,2 1,0-1,1 1,2 4,0 7,-1 0,-2 1,-1-28,0-1,0 0,0 0,-1 0,0 0,0-1,-1 1,0 0,0-1,0 0,0 0,-2 2,-9 11,-1-1,-13 11,1-1,17-15,-1 1,1 0,1 1,0-1,1 2,1-1,-2 6,6-14,1 0,0 1,0-1,0 1,1-1,0 1,0 0,1-1,0 1,0 0,1 0,0-1,0 1,0-1,1 1,0-1,0 1,0-1,2 3,2 0,0 0,0-1,0 0,1 0,0 0,1-1,0 0,7 5,13 7,1-1,5 0,-17-9,0 0,0 1,-1 1,-1 0,0 1,0 1,-1 0,3 6,-15-17,0 0,-1 0,0 1,1-1,-1 0,0 1,0-1,0 1,-1 0,1-1,-1 1,1 0,-1-1,0 1,0 0,0-1,0 1,0 0,-1-1,0 1,1 0,-1-1,0 2,-3 5,-1 0,0 0,0 0,-1-1,-3 5,-2 2,-19 24,13-17,1 0,-5 11,18-27,0-1,0 1,0 0,1 0,0 0,0 1,1-1,-1 0,1 1,1-1,-1 1,1 1,1-4,-1 0,1-1,0 1,0-1,1 1,-1-1,1 1,-1-1,1 0,0 0,0 0,1 0,-1 0,3 2,42 34,-33-29,48 37,-2 2,40 43,-88-80,2 0,0-1,2 1,-3-3,0 1,0 1,2 3,-15-13,1-1,-1 1,1 0,-1 0,1-1,-1 1,0 0,1 0,-1 0,0 0,0 0,0 0,0-1,0 1,0 0,0 0,0 0,0 0,0 0,0 0,-1 0,1-1,0 1,-1 0,1 0,0 0,-1-1,1 1,-1 0,1 0,-1-1,0 1,1 0,-1-1,0 1,1-1,-1 1,0-1,-35 26,26-20,4-1,0-1,0 1,1 0,-1 0,1 1,0-1,0 1,-1 3,5-7,-1 1,1-1,0 1,0-1,0 1,0-1,0 1,1 0,-1-1,1 1,-1 0,1-1,0 1,0 0,0 0,1-1,-1 1,1 0,-1-1,1 1,0 0,0-1,0 1,1 1,4 4,0 1,0-1,1 0,2 2,20 24,-29-33,1 0,0 0,-1 0,1 0,-1 0,0 0,1 0,-1 0,0 0,0 0,1 0,-1 0,0 0,0 0,0 0,0 0,0 0,0 0,-1 0,1 0,0 1,0-1,-1 0,0 0,0 1,0 0,-1 0,1-1,0 1,-1-1,0 1,1-1,-1 1,0-1,0 0,0 0,0 0,-7 3,0 0,0 0,-1-1,0-1,0 1,-19 2,0-2,1 0,-1-2,-19-1,-117-15,88 7,-99-7,173 15,-1 0,1 0,0-1,0 1,0-1,-1 0,1 0,0 0,0 0,0-1,0 1,0-1,1 1,-1-1,0 0,1 0,0-1,-1 1,1 0,0-1,0 1,0-1,0 0,1 0,-1 0,1 0,-1 0,1 0,0 0,1 0,-1 0,0 0,1 0,-1-1,1-2,0-39,1 1,2-1,2 1,8-27,-3 10,-2 0,-3-7,-4 58,0 0,0 0,1 1,1-1,-1 1,1 0,1 0,0 0,0 0,1 0,0 1,1-2,12-21,-2-1,-2-1,-1-1,-1 0,-2 0,0-12,3-22,-2 0,-1-61,-7-322,-5 227,0 159,-3 0,-2 0,-4 1,-2 1,-10-25,-5 0,-4 0,-3 3,-24-38,49 105,3 6,0-1,1 0,0 0,1 0,1-1,0 1,1-1,0 0,1 0,0-3,2 10,-1-4,1 0,0-1,1 1,0 0,1-1,-1 9,0 0,-1 1,1-1,0 0,1 0,-1 1,0-1,1 0,0 1,-1 0,1-1,0 1,0 0,0 0,1 0,-1 0,0 0,1 1,-1-1,1 1,1-1,21-8,1 2,0 0,1 2,-1 1,1 1,0 1,0 2,24 1,17 4,0 2,60 16,-119-20,-1 0,1 1,-1 0,0 0,0 1,-1 0,1 1,-1 0,0 0,0 0,0 1,-1 0,0 1,0-1,0 1,-1 0,2 4,9 15,-2 1,0 0,-2 1,1 9,-8-26,33 99,-4 2,0 24,37 227,-34-77,-33-242,0-19,0 0,2 0,1-1,0 0,2-1,1 1,1-2,0 1,10 11,-13-18,-1 1,0-1,-2 1,0 1,0-1,-2 1,0 0,-1 2,1 3,1 0,1 0,1 0,5 12,7 14,9 39,4 17,-23-80,-2 0,0 0,-2 0,-1 1,0 14,-1 44,-5 5,0 14,5-14,-1-20,-5 43,4-106,-1 0,0 0,0 0,0 0,-1 0,0 0,0 0,0-1,-1 1,0-1,0 0,-1 0,1 0,-1 0,0 0,0-1,-1 0,-3 4,1-4,-1 1,1-1,-1-1,0 1,0-1,0-1,-1 1,1-1,0-1,-1 0,1 0,-1 0,0-1,-75-2,59 1,0 0,-1 2,1 1,0 0,-21 6,21-1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9-16T16:10:51.138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14,'0'-6,"0"-2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9-16T16:11:02.153"/>
    </inkml:context>
    <inkml:brush xml:id="br0">
      <inkml:brushProperty name="width" value="0.5" units="cm"/>
      <inkml:brushProperty name="height" value="1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9-16T16:11:06.233"/>
    </inkml:context>
    <inkml:brush xml:id="br0">
      <inkml:brushProperty name="width" value="0.5" units="cm"/>
      <inkml:brushProperty name="height" value="1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910 411,'148'0,"731"21,-818-16,-53-2,-15-1,-28 0,-465-2,-172 8,641-6,1 1,-22 6,48-8,0 0,0 0,0 0,0 1,1 0,-1-1,1 1,-1 1,3-3,1 0,-1 1,1-1,0 0,-1 1,1-1,-1 1,1-1,0 1,-1-1,1 1,0-1,0 1,-1-1,1 1,0-1,0 1,0-1,0 1,0-1,-1 1,1-1,0 1,0 0,0-1,1 1,-1-1,0 1,0-1,0 1,0 0,3 2,1 1,-1-1,0 1,1-1,0 0,0-1,0 1,0-1,0 0,0 0,1 0,3 1,82 29,1-4,90 15,-178-42,878 152,-859-149,-20-3,-5-1,-30-1,28 1,1 0,-10-2,1 2,0 0,-1 0,1 1,-1 1,1 0,-1 2,14-4,0 0,0 0,0 0,0 0,0 0,1 0,-1 0,0 1,0-1,0 0,0 0,0 0,0 0,0 0,0 0,1 1,-1-1,0 0,0 0,0 0,0 0,0 0,0 1,0-1,0 0,0 0,0 0,0 0,0 1,0-1,0 0,0 0,0 0,0 0,0 0,0 1,0-1,-1 0,1 0,0 0,0 0,0 0,0 1,0-1,0 0,0 0,0 0,-1 0,1 0,0 0,0 0,0 0,0 0,-1 0,21 4,67 3,-1-3,52-7,-110-1,0 0,0-2,-1-1,0-2,0 0,15-9,40-13,49-6,16-7,-143 43,0 0,1-1,-1 0,0 0,0 0,0 0,-1-1,1 1,-4 1,1 1,-1 0,0 0,0-1,0 1,0 0,1 0,-1-1,0 1,0 0,0 0,0-1,0 1,0 0,0-1,0 1,0 0,0 0,0-1,0 1,0 0,0-1,0 1,0 0,0-1,0 1,0 0,0 0,-1-1,1 1,0 0,0 0,0-1,0 1,-1 0,1 0,-20-12,-37-6,-1 2,0 3,-20 0,-11-3,-122-32,-103-19,261 60,-1 3,-18 2,45-2,27 3,-1 1,1 0,0 0,0 0,-1 0,1 0,0-1,0 1,0 0,-1 0,1 0,0-1,0 1,0 0,0 0,0-1,-1 1,1 0,0 0,0-1,0 1,0 0,0 0,0-1,0 1,0 0,0-1,0 1,0 0,0 0,0-1,0 1,0 0,0 0,0-1,1 1,-1 0,0 0,0-1,0 1,0 0,0 0,1-1,3-3,1 0,-1 0,1 0,0 0,1 1,-1 0,5-2,55-27,44-14,-52 23,-1-2,33-21,-85 44,-1 0,1 0,0-1,-1 1,0-1,1 0,-1 0,0 0,0 0,0-2,-2 4,-1 1,0-1,0 1,0-1,0 0,1 1,-1-1,0 1,0-1,0 0,0 1,0-1,0 1,-1-1,1 0,0 1,0-1,0 1,-1-1,1 1,0-1,0 0,-1 1,1-1,0 1,-1 0,1-1,-3-1,1 0,0 0,-1 0,0 1,1-1,-1 1,0 0,1 0,-4-1,-25-7,0 1,-27-3,-161-17,-1189-41,1306 70,88 3,25 4,43 6,0-2,33 2,-22-3,982 114,-502-70,-433-40,-107-14,1 1,0-1,-1 1,1 0,-1 0,2 2,-6-4,0 0,0 1,-1-1,1 1,0-1,0 1,-1-1,1 1,0 0,-1-1,1 1,-1 0,1-1,-1 1,1 0,-1 0,0-1,1 1,-1 0,0 0,0 0,1 0,-1 0,0 0,-2 2,1 0,0 0,-1 0,0-1,0 1,0 0,0-1,0 1,0-1,-1 0,1 0,-1 0,0 0,0 0,1 0,-1-1,0 1,-2-1,-177 92,97-52,-40 28,57-25,3 3,2 2,-27 30,40-35,-1-1,-3-3,-1-2,-2-3,-1-2,-59 23,91-46,0-1,-1-1,0-2,0 0,-1-2,1-1,-1-2,-4 0,-51-4,0-3,-3-5,-10 0,-25 3,84 9,0 2,1 1,-18 6,8-3,-34 2,44-7,4-1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9-16T16:11:17.786"/>
    </inkml:context>
    <inkml:brush xml:id="br0">
      <inkml:brushProperty name="width" value="0.5" units="cm"/>
      <inkml:brushProperty name="height" value="1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244 22,'0'-1,"0"1,0-1,0 0,0 0,0 1,1-1,-1 0,0 1,1-1,-1 0,0 1,1-1,-1 0,1 1,-1-1,1 1,-1-1,1 1,-1-1,1 1,-1-1,1 1,0 0,-1-1,1 1,0 0,-1 0,1-1,0 1,0 0,29-4,-25 4,57-1,0 3,0 2,11 5,-14-2,269 43,-27-2,-219-42,-54-5,1 1,-1 2,0 0,2 3,30 9,-10-5,-1 3,-1 1,-1 3,0 2,11 8,-46-20,1 1,-1 1,8 8,24 18,-43-35,1 0,0 0,-1 0,1 1,0-1,-1 1,0-1,1 1,-1-1,0 1,0 0,0-1,1 2,-2-2,0 1,0-1,0 0,0 0,0 0,-1 0,1 1,0-1,-1 0,1 0,0 0,-1 0,1 0,-1 0,0 0,1 0,-1 0,0 0,0 0,0 0,0 0,1-1,-1 1,0 0,-1 0,-13 9,-1 0,1-1,-1-1,-1-1,0 0,0-1,0-1,-14 3,-4 2,-61 15,-5-4,-83 21,171-39,1 1,0 1,0 0,1 0,-1 1,1 0,0 1,-8 8,16-13,1 0,0 0,0 0,0 0,0 1,0-1,0 1,1 0,-1-1,1 1,0 0,0 0,0 0,0 0,0 0,1 0,-1 0,1 0,0 0,0 0,0 0,0 0,0 0,1 1,-1-1,1 0,0 0,0-1,0 1,1 0,-1 0,0 0,1-1,0 1,0-1,0 1,0-1,0 0,5 6,0-1,0 0,1 0,0-1,0 0,1-1,-1 1,1-2,1 1,-1-1,0-1,1 0,5 2,19 3,1-2,-1-1,14-1,207 8,18-12,-267 0,21 1,-25 1,-15 1,-89 15,-89 2,-114-4,291-15,-435 6,428-5,1 1,0 1,-1 1,1 1,-11 5,7-3,-1-1,-24 4,19-6,0 1,0 1,1 2,0 1,-18 9,-92 39,57-25,-46 27,114-53,-1-2,0 1,0-2,-1 0,1-1,-1 0,0-1,0-1,-2-1,-42 6,53-2,14 3,24 8,105 37,2-6,22-2,289 57,-410-93,12 2,-1-1,1-3,11-1,-35-9,-26 4,-1 0,1 0,-1 0,0 0,1-1,-1 1,1 0,-1 0,0-1,1 1,-1 0,0-1,0 1,1 0,-1-1,0 1,0 0,1-1,-1 1,0 0,0-1,0 1,0-1,0 1,1 0,-1-1,0 1,0-1,0 1,0-1,0 1,0-1,-2-1,1 0,-1-1,0 1,0 0,1 0,-1 0,-1 0,1 0,0 0,0 0,-1 1,1 0,-1-1,1 1,-1 0,-2-1,-62-24,-2 2,-1 4,0 3,-6 2,17 2,-450-96,393 85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9-16T16:11:24.538"/>
    </inkml:context>
    <inkml:brush xml:id="br0">
      <inkml:brushProperty name="width" value="0.5" units="cm"/>
      <inkml:brushProperty name="height" value="1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547 2838,'0'0,"0"0,0 1,0 0,0-1,0 1,0 0,1-1,-1 1,0-1,0 1,0 0,1-1,-1 1,0-1,1 1,-1-1,0 1,1-1,-1 1,1-1,-1 1,1-1,-1 0,1 1,-1-1,1 0,-1 1,1-1,-1 0,1 0,0 1,-1-1,1 0,23 12,1-1,0-2,1 0,12 2,116 22,-92-20,75 14,77 17,69 29,-268-69,2 1,-1 0,0 1,13 7,-26-11,0-1,0 1,-1-1,1 1,0 0,-1 0,0 1,1-1,-1 0,0 1,0-1,0 1,0-1,-1 1,1 0,-1 0,0 0,1 0,-1 0,-1 0,1 0,0 1,-1-3,0 0,0 0,0 0,0 1,0-1,0 0,0 0,-1 0,1 0,0 1,-1-1,1 0,-1 0,1 0,-1 0,1 0,-1 0,0 0,1 0,-1-1,0 1,0 0,0 0,0 0,-3 1,0 0,0 0,0 0,0-1,-1 1,1-1,0 0,-4 0,-93 13,-40-2,69-7,-580 31,193-13,307-11,147-12,-1 1,1-1,-1 1,1 0,-1 1,1-1,0 1,0 0,-2 1,7-2,0-1,0 0,0 1,0-1,0 0,1 0,-1 1,0-1,0 0,0 1,0-1,0 0,1 1,-1-1,0 0,0 0,1 1,-1-1,0 0,0 0,1 0,-1 0,0 1,0-1,1 0,-1 0,0 0,1 0,-1 0,0 0,1 0,-1 0,0 1,1-1,-1 0,0-1,1 1,-1 0,40 7,647 36,-550-38,-13-1,84 3,118 23,-325-30,17 2,1 1,-1 0,0 2,0 0,14 7,-31-12,0 0,0 1,0-1,0 1,0-1,0 1,0-1,0 1,0 0,0-1,0 1,-1 0,1 0,0 0,0 0,-1-1,1 1,-1 0,1 0,0 1,-2 0,1-1,-1 0,1 0,-1 0,1 1,-1-1,0 0,0 0,0 0,1 0,-1 0,0 0,0-1,0 1,0 0,0 0,-1-1,1 1,0 0,0-1,-1 1,-47 24,-2-2,-1-2,0-3,-6 0,-35 12,59-18,-84 31,100-35,0 0,1 1,0 1,-15 12,29-21,1 1,0 0,-1 1,1-1,0 0,0 1,0-1,1 1,-1-1,0 2,1-3,1 0,0 0,-1 0,1 0,0-1,0 1,0 0,0 0,0 0,0 0,0 0,0 0,0-1,0 1,1 0,-1 0,0 0,0 0,1-1,-1 1,1 0,-1 0,1-1,-1 1,4 2,-1 0,1 0,0 0,0-1,1 0,-1 0,0 0,1 0,-1-1,1 1,-1-1,5 0,66 12,1-4,0-4,31-2,-85-3,487 4,-292-4,-168 0,-25-2,1 2,-1 1,1 2,-1 0,21 5,-32 1,-17-1,-22 5,25-13,-26 9,-1-1,-15 1,-53 15,86-21,0 1,1 0,0 1,0 0,0 0,0 1,1 0,-3 3,5-4,0 0,-1-1,0 1,0-1,0 0,0-1,-1 0,1 0,-6 1,-12 2,0-2,-11 1,16-2,-288 25,174-19,0 6,-35 12,143-22,1 2,-1 1,1 1,1 0,0 2,0 1,1 1,1 1,-8 7,-178 121,181-121,0 1,1 1,-11 14,21-20,-40 33,37-33,0 0,1 1,0 1,-11 17,10-9,-1-1,-16 16,28-33,-1-1,0 0,0-1,-1 0,0 0,0-1,0 0,-1-1,0 0,-7 2,0 1,1 0,-2 3,18-11,1 0,-1 0,1 0,-1 0,1 1,-1-1,1 0,-1 0,1 0,0 1,-1-1,1 0,-1 1,1-1,0 0,-1 1,1-1,0 0,0 1,-1-1,1 1,0-1,0 0,-1 1,1-1,0 1,0-1,0 1,0-1,0 1,0-1,0 1,0-1,0 1,0-1,0 1,0-1,0 0,0 1,0-1,0 1,1-1,-1 1,0-1,0 1,3 0,-1 1,1 0,0-1,0 1,-1-1,1 0,0 0,3 0,32 9,0-2,0-1,35 0,126 1,-141-7,6 1,464-2,-460-7,0-2,25-10,-27 6,0 2,32 1,46 6,71-5,-105 2,-2 0,15-7,-87 8,0-1,-1-2,0-2,0 0,13-9,-21 9,0 1,8-1,36-12,-67 21,0 0,-1 0,1 0,-1-1,0 1,1-1,-1 0,-1 0,1 0,0-1,-1 1,1 0,-1-1,0 0,0 0,-1 1,1-1,-1 0,0 0,0 0,0 0,0-1,-1 0,2-16,0-1,-2 1,0-1,-2-3,0-8,-9-134,-7 0,-14-35,23 153,-7-74,0-112,14-126,2 203,4 91,3 0,3 1,2 1,8-19,23-125,-36 137,-4-1,-2 0,-4-4,0-38,1 82,-1 1,-2 0,-4-12,-3-23,8 46,0 1,-1 0,-1 0,0 1,-2-1,-1 2,0-1,-7-10,8 18,1 0,-2 1,1 0,-1 1,-1-1,0 2,0-1,0 1,-1 1,-1 0,1 1,-1 0,0 0,0 1,-49-14,0 3,-13 0,-38-10,107 25,0 0,0 0,0-1,1 1,-1-1,1 0,-1 0,1-1,0 1,0-1,0 0,0 0,1-1,-1 1,1-1,0 1,0-1,0 0,0 0,1-1,-1 1,1 0,0-1,1 0,-1 1,1-1,0 0,0 0,0 0,1 1,-1-1,1 0,1-1,-1-7,0-1,1 1,1 0,0-1,1 1,0 0,1 0,0 1,1-1,4-6,1 2,0 0,1 1,0 0,2 1,0 1,13-13,11-4,1 2,1 1,1 3,1 1,26-11,-57 30,0 0,0-1,-1 0,1-1,-1 0,-1-1,0 0,0 0,0-1,-3 2,0 0,-1 0,0 0,0 0,0-1,-1 0,0 0,-1 0,0 0,0 0,-1 0,1-6,0-41,-2-22,-2 47,2-1,1 0,2 1,1-1,1 1,7-23,10-16,4 1,8-13,-28 67,-1 0,0-1,-1 0,-1 0,-1 0,0-1,-1 1,0-3,-13 132,-5 0,-4 0,-25 66,-14 26,-19 29,-89 198,66-175,27-50,9 4,-23 150,69-253,5 0,1 69,12 220,6-172,-4-198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9-16T16:11:49.388"/>
    </inkml:context>
    <inkml:brush xml:id="br0">
      <inkml:brushProperty name="width" value="0.5" units="cm"/>
      <inkml:brushProperty name="height" value="1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0,'36'2,"0"2,-1 1,1 2,11 4,2 1,235 43,165 6,-182-35,845 62,-708-70,233 15,-614-32,1 1,0 1,-1 1,1 2,-24-6,0 0,0 0,0 0,1 0,-1 0,0 0,0 0,0 0,1 0,-1 0,0 0,0 0,0 0,1 0,-1 0,0 0,0 1,0-1,0 0,1 0,-1 0,0 0,0 0,0 1,0-1,0 0,0 0,1 0,-1 0,0 1,0-1,0 0,0 0,0 0,0 1,0-1,0 0,0 0,0 0,0 1,0-1,0 0,0 0,0 1,0-1,0 0,0 0,0 0,0 0,0 1,-1-1,1 0,0 0,0 0,0 1,0-1,0 0,-1 0,1 0,0 0,0 0,0 0,0 1,-1-1,1 0,0 0,0 0,0 0,-1 0,1 0,-36 11,-138 17,-709 62,445-51,-465 43,734-64,150-15,0 0,0 1,-14 5,33-9,0 0,-1 0,1 0,-1 0,1 0,-1 0,1 1,-1-1,1 0,0 0,-1 1,1-1,0 0,-1 0,1 1,0-1,-1 0,1 1,0-1,-1 1,1-1,0 0,0 1,0-1,-1 1,1-1,0 1,0-1,0 1,13 7,22 2,0-1,1-2,19 1,-6-1,87 13,-13-3,30 12,-126-20,-27-9,0 0,0 0,0 0,1 0,-1 1,0-1,0 0,0 0,0 0,0 0,0 0,1 0,-1 0,0 0,0 1,0-1,0 0,0 0,0 0,0 0,0 0,0 1,0-1,1 0,-1 0,0 0,0 0,0 0,0 1,0-1,0 0,0 0,0 0,0 0,0 1,0-1,-1 0,1 0,0 0,0 0,0 0,0 1,0-1,0 0,0 0,0 0,0 0,0 0,-1 0,1 1,0-1,0 0,0 0,0 0,0 0,0 0,-1 0,1 0,0 0,0 0,0 0,-49 12,-211 18,149-20,0 4,-62 19,155-29,1 2,0 0,0 0,1 2,-12 7,23-12,1 0,-1 0,1 0,0 1,0 0,0 0,1 0,-1 0,-1 4,3-5,1-1,0 1,0-1,0 1,0 0,0-1,1 1,-1 0,1 0,0-1,0 1,0 0,0 0,0 0,1-1,-1 1,1 0,0 2,0-3,0 0,0 0,0 0,0 0,0-1,0 1,0 0,1-1,-1 1,0-1,1 1,0-1,-1 0,1 1,0-1,-1 0,1 0,0 0,1 0,43 11,-37-10,69 10,1-3,25-3,166-2,-170-3,804-18,-397 4,-326 10,1012-3,-1080 15,-1 4,-1 6,59 18,55 10,-145-37,1-4,0-3,62-7,3 1,-102 2,1 3,0 1,-1 3,15 4,1 5,-2 2,40 17,-96-33,0-1,0 1,0 0,-1 0,1 0,0-1,-1 2,1-1,0 0,-1 0,1 0,-1 1,1-1,-1 1,0-1,0 1,1 1,-2-3,0 1,0 0,0 0,0 0,0-1,0 1,-1 0,1 0,0-1,0 1,-1 0,1 0,0-1,-1 1,1 0,-1-1,1 1,-1-1,1 1,-1 0,1-1,-1 1,0-1,1 1,-1-1,0 0,1 1,-1-1,-11 6,1-1,-1 0,0-1,-10 2,14-4,-310 80,145-39,-207 44,-3-18,-3-15,-309-2,211-49,98-4,154 17,-29 0,134-15,-417-4,302-13,-86-2,291 18,10 2,0-2,0-1,0-1,0-1,1-2,-1-1,-13-5,3-2,6 0,-1 1,0 2,0 2,-1 0,0 2,-28-1,49 7,-8-1,-1 0,1 1,0 1,-1 2,1-1,0 2,-13 5,21-2,22-3,29-5,166-26,36-16,207-56,-377 82,-10 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9-16T16:11:55.254"/>
    </inkml:context>
    <inkml:brush xml:id="br0">
      <inkml:brushProperty name="width" value="0.5" units="cm"/>
      <inkml:brushProperty name="height" value="1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2941 3212,'-633'27,"384"-12,-1465 145,1503-132,181-24,1 2,-29 10,57-16,0 0,0 0,0 1,0-1,0 1,0-1,0 1,0-1,0 1,0 0,0-1,1 1,-1 0,0 0,0 0,1 0,-1 0,1-1,0 1,0-1,0 1,0-1,1 1,-1-1,0 1,0-1,1 1,-1-1,0 1,1-1,-1 0,0 1,1-1,-1 0,1 1,-1-1,0 0,1 1,-1-1,1 0,-1 0,1 0,-1 1,1-1,-1 0,1 0,0 0,19 5,0-1,0-1,0-1,8 0,198 8,669-17,-566-15,236-50,-550 70,41-7,-1-3,1-1,2-5,-50 15,1 0,-1-1,0 0,1 0,-2-1,1 0,-1-1,0 0,1-1,-5 5,0-1,-1 0,0 0,1-1,-1 1,0 0,0-1,-1 1,1-1,-1 1,0-1,0 0,0 0,0 1,-1-1,1 0,-1 0,0 0,0 0,0 0,-1-2,0 4,1 0,-1 0,1 0,-1 0,0 0,0 0,0 0,0 0,0 0,0 1,0-1,-1 0,1 1,-2-2,-35-21,-28-2,0 2,-2 2,-11 2,-651-147,702 161,-170-40,180 42,1-1,1-1,-1-1,1 0,0-1,-1-1,15 8,1 0,0 1,-1-1,1 0,-1 0,1 0,0 0,0 0,0-1,-1 1,1 0,0 0,1-1,-1 1,0-1,0 1,0-1,1 1,-1-1,1 1,-1-1,1 1,0-1,0 0,0 1,0-1,0 0,0 1,0-1,0 0,0 1,1-1,-1 1,1-1,-1 0,1 1,0-1,-1 1,2-1,5-6,0 0,1 0,1 1,-1 0,1 1,0 0,1 0,-1 0,8-2,45-21,59-18,249-72,25 12,-159 44,-104 25,-124 36,0-1,0 0,0 0,0-1,-1 0,2-1,-9 5,0 0,1 0,-1 0,0-1,0 1,0 0,0 0,0 0,1 0,-1 0,0 0,0-1,0 1,0 0,0 0,0 0,0 0,1-1,-1 1,0 0,0 0,0 0,0 0,0-1,0 1,0 0,0 0,0 0,0-1,0 1,0 0,0 0,0 0,0-1,0 1,0 0,-1 0,1 0,0 0,0-1,0 1,0 0,0 0,0 0,0 0,-1 0,1-1,-18-3,-43 2,1 2,-32 5,11 0,-296 15,-575 21,930-40,0-1,-1-1,-9-2,31 3,0 0,1-1,-1 1,0 0,0 0,1 0,-1-1,0 1,0 0,1-1,-1 1,0-1,1 1,-1 0,1-1,-1 0,0 1,1-1,-1 1,1-1,-1 0,1 0,0 1,0-1,0 1,0-1,1 0,-1 1,0-1,0 1,0-1,1 1,-1-1,0 0,1 1,-1-1,0 1,1-1,-1 1,0 0,1-1,-1 1,1-1,-1 1,1 0,0-1,19-11,0 0,1 2,1 0,0 2,0 0,12-2,2-1,148-49,169-58,-215 65,68-38,-190 84,0-1,0-1,-1 0,0-1,-1-1,0 0,3-4,-15 13,0 0,-1 0,1 0,0 0,-1-1,1 1,-1-1,0 1,0-1,0 1,0-1,0 0,0 0,-1 1,0 0,-1 1,1-1,0 0,0 0,-1 1,1-1,-1 0,0 1,1-1,-1 0,0 1,0-1,0 1,0-1,0 1,0 0,-1-1,1 1,0 0,-1 0,1 0,-1 0,-8-7,-1 1,0 1,0 0,-1 0,0 1,-7-2,-86-23,90 27,-187-41,-95-4,1 0,255 41,-37-13,44 4,34 15,-1 1,1 0,-1-1,1 1,-1-1,1 1,-1 0,1-1,0 1,-1-1,1 1,0-1,-1 1,1-1,0 0,0 1,0-1,-1 1,1-1,0 1,0-1,0 0,0 1,0-1,0 1,0-1,0 0,0 1,1-1,1-3,2 1,-1 0,0 0,1 0,-1 1,1-1,0 1,-1 0,1 0,1 0,-1 0,0 1,0 0,1-1,66-21,26-4,173-39,-123 32,885-234,-904 224,-124 43,0 0,0-1,-1 1,1-1,-1 0,1 0,-1 0,0 0,0-1,0 0,2-2,-5 5,0 0,0-1,1 1,-1 0,0-1,-1 1,1 0,0-1,0 1,0 0,0-1,0 1,0 0,0-1,0 1,-1 0,1 0,0-1,0 1,0 0,-1-1,1 1,0 0,0 0,-1 0,1-1,0 1,0 0,-1 0,1 0,0 0,-1-1,1 1,0 0,-1 0,1 0,0 0,-32-7,-83 0,-1 4,-28 8,42-3,-35 2,94-2,36-1,8 0,76 0,134-5,833-64,-995 60,-41 5,-9 1,-15-1,0 1,1 0,-10 1,-467-6,207 6,169-4,112 5,1-1,-1 1,0-1,1 1,-1-1,1 0,-1-1,1 1,0 0,-4-3,7 4,0 0,-1-1,1 1,0 0,-1-1,1 1,0-1,0 1,0-1,-1 1,1 0,0-1,0 1,0-1,0 1,0-1,0 1,0-1,0 1,0-1,0 1,0-1,0 1,0-1,0 1,0 0,0-1,0 1,1-1,-1 1,0-1,0 1,1 0,-1-1,0 1,1-1,-1 1,0 0,1-1,-1 1,8-6,-1 0,2 0,-1 1,0 0,1 0,0 1,9-6,-13 8,-1 0,0-1,0 0,0 0,0 0,0-1,-1 1,1-1,-1 0,0 1,0-2,-1 1,1-1,-2 2,0 1,-1-1,1 1,-1-1,1 1,-1-1,0 1,0-1,0 1,-1-1,1 1,-1-1,1 1,-1-1,0 1,0-1,0 1,0 0,0-1,0 1,-1 0,1 0,-1 0,0 0,-1-1,-13-16,8 12,2 0,-1-1,1 0,0-1,1 1,-3-7,7 13,0-1,0 1,0-1,0 1,1-1,-1 0,1 1,0-1,0 0,0 1,0-1,1 0,-1 1,0-1,1 0,0 1,0-1,0 1,0-1,0 1,0 0,1-1,-1 1,1 0,-1 0,1 0,2-1,7-8,1 0,0 1,0 1,1 0,1 1,0 0,11-4,26-10,31-7,-66 24,52-17,-31 11,-1-1,0-2,-1-2,9-5,-29 9,-14 4,-4 6,1 1,-1-1,1 1,-1 0,1 0,-1 0,0 1,1-1,-1 0,0 1,-1 0,-86-12,-71 0,32 3,285 4,-117 3,-1-3,1-1,-1-2,-1-2,1-1,7-5,-42 15,-1 1,0-1,1 0,-1 0,0 0,0 0,0-1,0 1,0 0,0-1,-1 0,1 1,0-1,-1 0,1 0,-1 0,0 0,1 0,-1 0,0 0,0 0,-1 0,1-1,0 1,-1 0,0 0,0 0,0-1,-1 1,1 0,-1 0,0 0,0 0,0 1,0-1,0 0,0 0,0 0,0 1,-1-1,1 1,-1-1,1 1,-1-1,1 1,-1 0,0 0,0 0,0 0,0 0,1 0,-1 0,0 1,-1-1,1 1,-27-8,-1 2,1 1,-1 1,0 1,0 2,-20 2,13-1,-153 6,1 8,-61 18,62-8,-23 2,-134 15,-128-9,442-31,-1 1,1 1,0 2,0 1,0 1,1 2,0 1,-21 11,48-20,0 0,0 1,0 0,0 0,0 0,1 0,-1 0,0 0,1 1,-1-1,3 0,-1-1,1 0,-1 0,1 0,-1 0,1 1,-1-1,1 0,0 0,0 1,0-1,0 0,0 1,0-1,0 0,0 0,0 1,1-1,-1 0,1 0,-1 1,0-1,1 0,0 0,-1 0,1 0,0 0,0 0,0 1,3 3,1 1,0-1,0 0,0-1,1 1,-1-1,1 0,0-1,0 1,1-1,4 2,21 7,1-1,3-1,-29-8,205 46,122 1,95-8,-106-11,-308-29,29 3,1 1,-1 3,-1 1,12 6,-53-15,0 0,0 1,0-1,0 1,0 0,0 0,0 0,0 0,0 0,0 0,-1 0,1 1,-1-1,1 1,-1-1,1 1,-1-1,0 1,0 0,-1 0,0 0,0 0,-1 0,1 0,-1-1,0 1,1 0,-1 0,0 0,0-1,0 1,0 0,0-1,-1 1,1-1,0 0,-1 1,1-1,-1 0,1 0,-2 1,-54 44,-2-1,-1-4,-17 6,6-2,-365 207,420-244,0 1,1 0,0 1,-5 5,20-14,-1-1,0 1,1-1,-1 1,1-1,-1 1,1 0,-1-1,1 1,0 0,-1-1,1 1,0 0,-1-1,1 1,0 0,0 0,0-1,0 1,0 0,0 0,0-1,0 1,0 0,0 0,0 0,1 0,0 0,0 0,0 0,0 0,0 0,0 0,0 0,0 0,0 0,0-1,1 1,-1 0,0-1,1 1,-1-1,0 0,2 1,24 5,0-1,0-2,28 1,190 4,684-27,-800 12,0-6,12-7,-56 0,-78 18,1-1,-1 0,0-1,1 0,-2 0,1 0,0-1,3-3,-5 1,1 0,-1 0,-1 0,0-1,0 1,0-1,-1 0,0 0,-1-1,1 1,-2 0,1-1,-1-7,10-32,10-14,3 0,19-30,-19 40,-19 39,0-1,-1 0,0 0,-1-1,0 1,-2-1,1-6,-1-27,-4-30,0 9,4 10,-3-51,1 105,1 0,-1 1,-1-1,1 0,-1 1,1 0,-1-1,0 1,-1 0,1 0,-1 0,0 0,0 1,0-1,0 1,-1-1,1 1,-1 0,-1 0,-9-6,-2 0,1 1,-1 0,-11-2,-20-11,39 17,-41-24,47 27,-1-1,1 0,0 1,0-1,0 0,0 0,0 0,0 0,0 0,1-1,-1 1,1-1,0 1,0-1,-1 1,1-3,1 4,0 0,0 1,0-1,0 0,0 1,0-1,0 1,0-1,1 0,-1 1,0-1,0 1,1-1,-1 1,0-1,1 1,-1-1,0 1,1-1,-1 1,1-1,-1 1,1 0,-1-1,1 1,-1 0,1-1,0 1,-1 0,1 0,-1-1,1 1,0 0,-1 0,1 0,-1 0,1 0,0 0,-1 0,1 0,0 0,-1 0,1 0,-1 1,1-1,0 0,-1 0,1 1,30 8,-24-5,-1 0,-1 0,1 0,-1 1,1 0,-1 0,-1 0,1 0,-1 1,0 0,0 0,0 0,-1 0,0 1,0-1,-1 1,0 0,0 0,-1 0,1 0,-1 0,-1 0,0 0,0 0,-1 7,0 2,0 0,-2-1,0 1,-1-1,0 1,-1-1,-1 0,-1-1,0 1,0-2,-6 8,-18 18,-1-2,-2-2,-1 0,-2-3,-1-1,-4 0,-158 109,-7-9,-84 34,124-75,-3-8,-4-7,-117 30,85-47,71-21,-100 42,211-71,1 2,0 1,1 1,0 1,1 0,1 2,0 0,1 2,0 0,1 1,2 1,-1 1,-21 38,2 3,2 1,-11 35,13-28,-3-1,-40 58,4-18,-31 42,102-149,-1-1,1 1,-1 0,1 0,-1 0,1 0,-1 0,0 0,1-1,-1 1,0 0,0-1,0 1,1 0,-1-1,0 1,0-1,0 1,0-1,0 0,0 1,0-1,0 0,0 0,0 0,-1 1,2-3,-1 0,1 1,0-1,-1 1,1-1,0 0,0 1,0-1,0 0,0 1,1-1,-1 0,0 1,1-1,-1 1,1-1,0 1,-1-1,1 1,138-383,27-164,-146 486,-2 25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9-16T16:24:07.001"/>
    </inkml:context>
    <inkml:brush xml:id="br0">
      <inkml:brushProperty name="width" value="0.5" units="cm"/>
      <inkml:brushProperty name="height" value="1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1 0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74D5B3-1AA3-4347-933A-5ED6E56CCA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1664487-92C2-48AE-B4E4-6EAD7CF9FB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  <a:endParaRPr lang="en-US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0D49602E-0943-4B04-8EFC-CF9677C36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448D1-D517-4076-9716-79A57F71B88F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386ED3FD-6326-489D-A3A1-F02837137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689C01E0-9BEF-45E3-9F0A-0CF48EC4D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ADF5F-0BDE-454C-A25F-904C2F8BB82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79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7A89608-CA43-492A-8367-878B71455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AEE503AC-88FA-4B7B-8D9E-B716DD8AA7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D5A65C74-D406-4A49-A825-9A81BA0EE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448D1-D517-4076-9716-79A57F71B88F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1B48A501-70EB-4980-9D86-847C68D74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07132D7B-1EB7-4B83-BB15-1B00B0D93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ADF5F-0BDE-454C-A25F-904C2F8BB82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013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4E5444B5-1CE3-4103-85FB-4BE37A7CA2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56DAFB69-3234-4FB6-8AAE-376EEB41EC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A66990C3-EF01-416D-8009-F4EA6CDC0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448D1-D517-4076-9716-79A57F71B88F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08139545-CD76-4461-9C7B-E0AFDD12E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CAF3FDE0-4DB2-420E-BB3B-514A6AEBB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ADF5F-0BDE-454C-A25F-904C2F8BB82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814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2EF976-B567-460F-8BA9-9D817203B5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0A96A972-B92D-4DE7-B520-6BBF7C2BC8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92611CDE-8D41-4C25-A91C-34314C931D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448D1-D517-4076-9716-79A57F71B88F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FDFD10D7-C9A7-4E77-A5D1-315EC65A0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FD2081F4-57C2-40EF-903C-0D03125F6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ADF5F-0BDE-454C-A25F-904C2F8BB82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383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9AC2E91-7CAA-49AB-90AF-4E2BDE624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38D618F2-136F-4A3B-BD7B-98A3DB915D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8D2CF4CE-97F6-4E99-A883-BB88C91BB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448D1-D517-4076-9716-79A57F71B88F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E87A5706-F4F1-4157-8533-EE8290E52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F7701922-957F-4B0A-B6BE-A92CE4123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ADF5F-0BDE-454C-A25F-904C2F8BB82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551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3766B1-0E1D-4836-8247-B6B53F2935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E90ADCF4-0F08-41E3-99FB-E05F3DEE1F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11340C66-74D1-4C24-9829-E4367FEB8B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1DA0FE5E-45CB-4E8B-9F78-405E8FE7A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448D1-D517-4076-9716-79A57F71B88F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7C16CBEF-4CCA-4D68-8141-D7BA3730C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EA4EB650-FC77-4569-9CE1-6415A2AA2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ADF5F-0BDE-454C-A25F-904C2F8BB82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6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4499A9-BB14-4AE8-889B-B4E6787BA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7A3C612D-DB5F-45CE-B54F-A6B956A366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203933FF-33B3-4633-82AE-54BFFFFD84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47CB1501-7E68-4C5C-991F-21B76D5468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E79ED9C8-DBF6-406E-A79F-8B6089EC4B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9F1EAEFC-DFDE-455C-B251-C062B6B0B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448D1-D517-4076-9716-79A57F71B88F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C7D0E73E-45F7-49F7-9231-F951F9E5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6F852DD0-A455-4250-81C4-1712762E7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ADF5F-0BDE-454C-A25F-904C2F8BB82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900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6129B7-960E-4AC9-9754-1344E91CF2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61427DB6-8EF5-469B-8C77-8F9B28EB9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448D1-D517-4076-9716-79A57F71B88F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21C7E68A-0477-4240-A786-9DF51B8F5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3E42CEC0-AF35-4308-BE1D-D8585537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ADF5F-0BDE-454C-A25F-904C2F8BB82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325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D91E0B04-9B35-429D-BD4E-4946C9934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448D1-D517-4076-9716-79A57F71B88F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AAEA966B-59A5-4608-BF97-9E009D541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2858449D-F242-4C6B-8BBB-124A0F2E2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ADF5F-0BDE-454C-A25F-904C2F8BB82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294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62406E-BE7E-48A9-993F-5FB9934E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6D284C54-6B52-40BA-8945-41A68F24F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36E55195-843B-4CBE-9128-105C7E025C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4405D01B-7B90-49C2-999B-161B7846D4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448D1-D517-4076-9716-79A57F71B88F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F9AF5628-DB66-448F-A0DD-BA99A04A9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2AEED27C-EA41-4ADE-95D7-8C09ACD87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ADF5F-0BDE-454C-A25F-904C2F8BB82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616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797B4C-7BAD-4EAB-A40A-0533D2375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4867B439-3AF1-461F-9DB8-022FFE7DD6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4D28D1A1-9C07-4989-977C-132488212B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8912E9FE-90F9-4A09-B267-3713C10E1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448D1-D517-4076-9716-79A57F71B88F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0CC5540A-FBB9-4F15-988F-3F99C0D5B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534E72BB-B657-45D8-B932-575154633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ADF5F-0BDE-454C-A25F-904C2F8BB82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975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1AC17BAC-CE8D-4643-8263-B597FE4316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8CDC6F67-D685-4151-9A38-F165B5F532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BD1D4DDF-E13A-4DC8-99D6-46CF1C0F6D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8448D1-D517-4076-9716-79A57F71B88F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48ABD45F-1BD3-4E1C-BCD4-767FF0E8F0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A2431317-EBA0-4329-84D3-42D3BE219E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2ADF5F-0BDE-454C-A25F-904C2F8BB82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643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doramartins@iscap.ipp.pt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kahoot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customXml" Target="../ink/ink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customXml" Target="../ink/ink7.xml"/><Relationship Id="rId3" Type="http://schemas.openxmlformats.org/officeDocument/2006/relationships/customXml" Target="../ink/ink2.xml"/><Relationship Id="rId7" Type="http://schemas.openxmlformats.org/officeDocument/2006/relationships/customXml" Target="../ink/ink4.xml"/><Relationship Id="rId12" Type="http://schemas.openxmlformats.org/officeDocument/2006/relationships/image" Target="../media/image9.png"/><Relationship Id="rId2" Type="http://schemas.openxmlformats.org/officeDocument/2006/relationships/image" Target="../media/image4.png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customXml" Target="../ink/ink6.xml"/><Relationship Id="rId5" Type="http://schemas.openxmlformats.org/officeDocument/2006/relationships/customXml" Target="../ink/ink3.xml"/><Relationship Id="rId15" Type="http://schemas.openxmlformats.org/officeDocument/2006/relationships/customXml" Target="../ink/ink8.xml"/><Relationship Id="rId10" Type="http://schemas.openxmlformats.org/officeDocument/2006/relationships/image" Target="../media/image8.png"/><Relationship Id="rId4" Type="http://schemas.openxmlformats.org/officeDocument/2006/relationships/image" Target="../media/image5.png"/><Relationship Id="rId9" Type="http://schemas.openxmlformats.org/officeDocument/2006/relationships/customXml" Target="../ink/ink5.xml"/><Relationship Id="rId1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3.png"/><Relationship Id="rId7" Type="http://schemas.openxmlformats.org/officeDocument/2006/relationships/customXml" Target="../ink/ink9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8AED1CE0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8294908-8B00-4F58-BBBA-20F71A40AA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364C879-1404-4203-8E9D-CC5DE0A621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82782" y="-1386168"/>
            <a:ext cx="2424873" cy="3611191"/>
          </a:xfrm>
          <a:custGeom>
            <a:avLst/>
            <a:gdLst>
              <a:gd name="connsiteX0" fmla="*/ 0 w 2424873"/>
              <a:gd name="connsiteY0" fmla="*/ 2424874 h 3611191"/>
              <a:gd name="connsiteX1" fmla="*/ 2424873 w 2424873"/>
              <a:gd name="connsiteY1" fmla="*/ 0 h 3611191"/>
              <a:gd name="connsiteX2" fmla="*/ 2424873 w 2424873"/>
              <a:gd name="connsiteY2" fmla="*/ 3611191 h 3611191"/>
              <a:gd name="connsiteX3" fmla="*/ 1186317 w 2424873"/>
              <a:gd name="connsiteY3" fmla="*/ 3611191 h 3611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4873" h="3611191">
                <a:moveTo>
                  <a:pt x="0" y="2424874"/>
                </a:moveTo>
                <a:lnTo>
                  <a:pt x="2424873" y="0"/>
                </a:lnTo>
                <a:lnTo>
                  <a:pt x="2424873" y="3611191"/>
                </a:lnTo>
                <a:lnTo>
                  <a:pt x="1186317" y="361119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4617302-4B0D-4351-A6BB-6F0930D943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571000" y="-338582"/>
            <a:ext cx="1635955" cy="1635955"/>
          </a:xfrm>
          <a:custGeom>
            <a:avLst/>
            <a:gdLst>
              <a:gd name="connsiteX0" fmla="*/ 0 w 1635955"/>
              <a:gd name="connsiteY0" fmla="*/ 957987 h 1635955"/>
              <a:gd name="connsiteX1" fmla="*/ 957987 w 1635955"/>
              <a:gd name="connsiteY1" fmla="*/ 0 h 1635955"/>
              <a:gd name="connsiteX2" fmla="*/ 1635955 w 1635955"/>
              <a:gd name="connsiteY2" fmla="*/ 0 h 1635955"/>
              <a:gd name="connsiteX3" fmla="*/ 1635955 w 1635955"/>
              <a:gd name="connsiteY3" fmla="*/ 1635955 h 1635955"/>
              <a:gd name="connsiteX4" fmla="*/ 0 w 1635955"/>
              <a:gd name="connsiteY4" fmla="*/ 1635955 h 163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5955" h="1635955">
                <a:moveTo>
                  <a:pt x="0" y="957987"/>
                </a:moveTo>
                <a:lnTo>
                  <a:pt x="957987" y="0"/>
                </a:lnTo>
                <a:lnTo>
                  <a:pt x="1635955" y="0"/>
                </a:lnTo>
                <a:lnTo>
                  <a:pt x="1635955" y="1635955"/>
                </a:lnTo>
                <a:lnTo>
                  <a:pt x="0" y="1635955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A2C7802-C2E0-4218-8F89-8DD7CCD2CD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627985" y="-6588"/>
            <a:ext cx="4059393" cy="2548110"/>
          </a:xfrm>
          <a:custGeom>
            <a:avLst/>
            <a:gdLst>
              <a:gd name="connsiteX0" fmla="*/ 0 w 4059393"/>
              <a:gd name="connsiteY0" fmla="*/ 1511282 h 2548110"/>
              <a:gd name="connsiteX1" fmla="*/ 1511282 w 4059393"/>
              <a:gd name="connsiteY1" fmla="*/ 0 h 2548110"/>
              <a:gd name="connsiteX2" fmla="*/ 4059393 w 4059393"/>
              <a:gd name="connsiteY2" fmla="*/ 2548110 h 2548110"/>
              <a:gd name="connsiteX3" fmla="*/ 0 w 4059393"/>
              <a:gd name="connsiteY3" fmla="*/ 2548110 h 254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393" h="2548110">
                <a:moveTo>
                  <a:pt x="0" y="1511282"/>
                </a:moveTo>
                <a:lnTo>
                  <a:pt x="1511282" y="0"/>
                </a:lnTo>
                <a:lnTo>
                  <a:pt x="4059393" y="2548110"/>
                </a:lnTo>
                <a:lnTo>
                  <a:pt x="0" y="254811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6D7111A-21E5-4EE9-8A78-10E5530F01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262924" y="1465780"/>
            <a:ext cx="1185708" cy="118570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3969E80-A77B-49FC-9122-D89AFD5EE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-29557" y="5198743"/>
            <a:ext cx="2444907" cy="2366116"/>
          </a:xfrm>
          <a:custGeom>
            <a:avLst/>
            <a:gdLst>
              <a:gd name="connsiteX0" fmla="*/ 0 w 2203753"/>
              <a:gd name="connsiteY0" fmla="*/ 0 h 2132734"/>
              <a:gd name="connsiteX1" fmla="*/ 2203753 w 2203753"/>
              <a:gd name="connsiteY1" fmla="*/ 0 h 2132734"/>
              <a:gd name="connsiteX2" fmla="*/ 2203753 w 2203753"/>
              <a:gd name="connsiteY2" fmla="*/ 576461 h 2132734"/>
              <a:gd name="connsiteX3" fmla="*/ 647480 w 2203753"/>
              <a:gd name="connsiteY3" fmla="*/ 2132734 h 2132734"/>
              <a:gd name="connsiteX4" fmla="*/ 0 w 2203753"/>
              <a:gd name="connsiteY4" fmla="*/ 1485255 h 2132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3753" h="2132734">
                <a:moveTo>
                  <a:pt x="0" y="0"/>
                </a:moveTo>
                <a:lnTo>
                  <a:pt x="2203753" y="0"/>
                </a:lnTo>
                <a:lnTo>
                  <a:pt x="2203753" y="576461"/>
                </a:lnTo>
                <a:lnTo>
                  <a:pt x="647480" y="2132734"/>
                </a:lnTo>
                <a:lnTo>
                  <a:pt x="0" y="1485255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849CA57-76BD-4CF2-80BA-D7A46A01B7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769787" y="5439893"/>
            <a:ext cx="928467" cy="928467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35E9085E-E730-4768-83D4-6CB7E98971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401311" y="734311"/>
            <a:ext cx="5389379" cy="5389379"/>
          </a:xfrm>
          <a:custGeom>
            <a:avLst/>
            <a:gdLst>
              <a:gd name="connsiteX0" fmla="*/ 0 w 5389379"/>
              <a:gd name="connsiteY0" fmla="*/ 540040 h 5389379"/>
              <a:gd name="connsiteX1" fmla="*/ 540040 w 5389379"/>
              <a:gd name="connsiteY1" fmla="*/ 0 h 5389379"/>
              <a:gd name="connsiteX2" fmla="*/ 5389379 w 5389379"/>
              <a:gd name="connsiteY2" fmla="*/ 0 h 5389379"/>
              <a:gd name="connsiteX3" fmla="*/ 5389379 w 5389379"/>
              <a:gd name="connsiteY3" fmla="*/ 4838655 h 5389379"/>
              <a:gd name="connsiteX4" fmla="*/ 4838655 w 5389379"/>
              <a:gd name="connsiteY4" fmla="*/ 5389379 h 5389379"/>
              <a:gd name="connsiteX5" fmla="*/ 0 w 5389379"/>
              <a:gd name="connsiteY5" fmla="*/ 5389379 h 5389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89379" h="5389379">
                <a:moveTo>
                  <a:pt x="0" y="540040"/>
                </a:moveTo>
                <a:lnTo>
                  <a:pt x="540040" y="0"/>
                </a:lnTo>
                <a:lnTo>
                  <a:pt x="5389379" y="0"/>
                </a:lnTo>
                <a:lnTo>
                  <a:pt x="5389379" y="4838655"/>
                </a:lnTo>
                <a:lnTo>
                  <a:pt x="4838655" y="5389379"/>
                </a:lnTo>
                <a:lnTo>
                  <a:pt x="0" y="538937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973272FE-A474-4CAE-8CA2-BCC8B476C3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700283" y="33283"/>
            <a:ext cx="6791435" cy="6791435"/>
          </a:xfrm>
          <a:custGeom>
            <a:avLst/>
            <a:gdLst>
              <a:gd name="connsiteX0" fmla="*/ 1860938 w 6791435"/>
              <a:gd name="connsiteY0" fmla="*/ 81158 h 6791435"/>
              <a:gd name="connsiteX1" fmla="*/ 1942096 w 6791435"/>
              <a:gd name="connsiteY1" fmla="*/ 0 h 6791435"/>
              <a:gd name="connsiteX2" fmla="*/ 6791435 w 6791435"/>
              <a:gd name="connsiteY2" fmla="*/ 0 h 6791435"/>
              <a:gd name="connsiteX3" fmla="*/ 6791435 w 6791435"/>
              <a:gd name="connsiteY3" fmla="*/ 4838655 h 6791435"/>
              <a:gd name="connsiteX4" fmla="*/ 6710277 w 6791435"/>
              <a:gd name="connsiteY4" fmla="*/ 4919813 h 6791435"/>
              <a:gd name="connsiteX5" fmla="*/ 6710277 w 6791435"/>
              <a:gd name="connsiteY5" fmla="*/ 81158 h 6791435"/>
              <a:gd name="connsiteX6" fmla="*/ 0 w 6791435"/>
              <a:gd name="connsiteY6" fmla="*/ 1942096 h 6791435"/>
              <a:gd name="connsiteX7" fmla="*/ 81158 w 6791435"/>
              <a:gd name="connsiteY7" fmla="*/ 1860938 h 6791435"/>
              <a:gd name="connsiteX8" fmla="*/ 81158 w 6791435"/>
              <a:gd name="connsiteY8" fmla="*/ 6710277 h 6791435"/>
              <a:gd name="connsiteX9" fmla="*/ 4919813 w 6791435"/>
              <a:gd name="connsiteY9" fmla="*/ 6710277 h 6791435"/>
              <a:gd name="connsiteX10" fmla="*/ 4838655 w 6791435"/>
              <a:gd name="connsiteY10" fmla="*/ 6791435 h 6791435"/>
              <a:gd name="connsiteX11" fmla="*/ 0 w 6791435"/>
              <a:gd name="connsiteY11" fmla="*/ 6791435 h 6791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791435" h="6791435">
                <a:moveTo>
                  <a:pt x="1860938" y="81158"/>
                </a:moveTo>
                <a:lnTo>
                  <a:pt x="1942096" y="0"/>
                </a:lnTo>
                <a:lnTo>
                  <a:pt x="6791435" y="0"/>
                </a:lnTo>
                <a:lnTo>
                  <a:pt x="6791435" y="4838655"/>
                </a:lnTo>
                <a:lnTo>
                  <a:pt x="6710277" y="4919813"/>
                </a:lnTo>
                <a:lnTo>
                  <a:pt x="6710277" y="81158"/>
                </a:lnTo>
                <a:close/>
                <a:moveTo>
                  <a:pt x="0" y="1942096"/>
                </a:moveTo>
                <a:lnTo>
                  <a:pt x="81158" y="1860938"/>
                </a:lnTo>
                <a:lnTo>
                  <a:pt x="81158" y="6710277"/>
                </a:lnTo>
                <a:lnTo>
                  <a:pt x="4919813" y="6710277"/>
                </a:lnTo>
                <a:lnTo>
                  <a:pt x="4838655" y="6791435"/>
                </a:lnTo>
                <a:lnTo>
                  <a:pt x="0" y="6791435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FED5FC2-21E6-4FE7-BD66-628AC4499A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39633" y="4518923"/>
            <a:ext cx="3312734" cy="1141851"/>
          </a:xfrm>
          <a:noFill/>
        </p:spPr>
        <p:txBody>
          <a:bodyPr>
            <a:normAutofit/>
          </a:bodyPr>
          <a:lstStyle/>
          <a:p>
            <a:endParaRPr lang="en-US" sz="1900">
              <a:solidFill>
                <a:srgbClr val="080808"/>
              </a:solidFill>
            </a:endParaRPr>
          </a:p>
          <a:p>
            <a:r>
              <a:rPr lang="en-US" sz="1900" b="1">
                <a:solidFill>
                  <a:srgbClr val="080808"/>
                </a:solidFill>
              </a:rPr>
              <a:t>Dora Martins</a:t>
            </a:r>
            <a:r>
              <a:rPr lang="en-US" sz="1900">
                <a:solidFill>
                  <a:srgbClr val="080808"/>
                </a:solidFill>
              </a:rPr>
              <a:t>, ISCAP, Portugal</a:t>
            </a:r>
          </a:p>
          <a:p>
            <a:r>
              <a:rPr lang="en-US" sz="1900">
                <a:solidFill>
                  <a:srgbClr val="080808"/>
                </a:solidFill>
                <a:hlinkClick r:id="rId2"/>
              </a:rPr>
              <a:t>doramartins@iscap.ipp.pt</a:t>
            </a:r>
            <a:endParaRPr lang="en-US" sz="1900">
              <a:solidFill>
                <a:srgbClr val="080808"/>
              </a:solidFill>
            </a:endParaRPr>
          </a:p>
          <a:p>
            <a:endParaRPr lang="en-US" sz="1900">
              <a:solidFill>
                <a:srgbClr val="080808"/>
              </a:solidFill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8CEFF68-6CFA-4E45-92B4-DCAE127CE3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04642" y="2353641"/>
            <a:ext cx="5782716" cy="2150719"/>
          </a:xfrm>
          <a:noFill/>
        </p:spPr>
        <p:txBody>
          <a:bodyPr anchor="ctr">
            <a:normAutofit/>
          </a:bodyPr>
          <a:lstStyle/>
          <a:p>
            <a:r>
              <a:rPr lang="pt-PT" sz="3600" b="1">
                <a:solidFill>
                  <a:srgbClr val="080808"/>
                </a:solidFill>
              </a:rPr>
              <a:t>SEMINÁRIO VIRTUAL LUSO-BRASILEIRO "EXPERIÊNCIA NO ENSINO À DISTÂNCIA"</a:t>
            </a:r>
            <a:endParaRPr lang="en-US" sz="3600" b="1">
              <a:solidFill>
                <a:srgbClr val="080808"/>
              </a:solidFill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07981EA-05A6-437C-88D7-B377B92B03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629823" y="5457591"/>
            <a:ext cx="2231794" cy="2568811"/>
          </a:xfrm>
          <a:custGeom>
            <a:avLst/>
            <a:gdLst>
              <a:gd name="connsiteX0" fmla="*/ 0 w 2940086"/>
              <a:gd name="connsiteY0" fmla="*/ 0 h 3384061"/>
              <a:gd name="connsiteX1" fmla="*/ 2496112 w 2940086"/>
              <a:gd name="connsiteY1" fmla="*/ 0 h 3384061"/>
              <a:gd name="connsiteX2" fmla="*/ 2940086 w 2940086"/>
              <a:gd name="connsiteY2" fmla="*/ 443975 h 3384061"/>
              <a:gd name="connsiteX3" fmla="*/ 0 w 2940086"/>
              <a:gd name="connsiteY3" fmla="*/ 3384061 h 3384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0086" h="3384061">
                <a:moveTo>
                  <a:pt x="0" y="0"/>
                </a:moveTo>
                <a:lnTo>
                  <a:pt x="2496112" y="0"/>
                </a:lnTo>
                <a:lnTo>
                  <a:pt x="2940086" y="443975"/>
                </a:lnTo>
                <a:lnTo>
                  <a:pt x="0" y="338406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5E3C750-986E-4769-B1AE-49289FBEE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720059" y="5243545"/>
            <a:ext cx="959985" cy="959985"/>
          </a:xfrm>
          <a:prstGeom prst="rect">
            <a:avLst/>
          </a:pr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062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F5A5F1D7-F0D0-4687-9BD3-CA6A0714C6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062849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656150"/>
            <a:ext cx="5590787" cy="14315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1FB18E4-BD0E-4DCE-8E6D-96EE58A90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873940"/>
            <a:ext cx="4928291" cy="1035781"/>
          </a:xfrm>
        </p:spPr>
        <p:txBody>
          <a:bodyPr anchor="ctr">
            <a:normAutofit/>
          </a:bodyPr>
          <a:lstStyle/>
          <a:p>
            <a:r>
              <a:rPr lang="pt-PT" sz="3600" b="1"/>
              <a:t>Método pedagógico</a:t>
            </a:r>
            <a:endParaRPr lang="en-US" sz="3600" b="1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F76F743D-DCD5-421C-AB5A-0030AD5D15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5029" y="2524721"/>
            <a:ext cx="4991629" cy="3677123"/>
          </a:xfrm>
        </p:spPr>
        <p:txBody>
          <a:bodyPr anchor="ctr">
            <a:normAutofit lnSpcReduction="10000"/>
          </a:bodyPr>
          <a:lstStyle/>
          <a:p>
            <a:pPr marL="0" lvl="0" indent="0">
              <a:buNone/>
            </a:pPr>
            <a:r>
              <a:rPr lang="pt-PT" sz="2400" dirty="0"/>
              <a:t>Aulas TP</a:t>
            </a:r>
          </a:p>
          <a:p>
            <a:pPr marL="0" lvl="0" indent="0">
              <a:buNone/>
            </a:pPr>
            <a:r>
              <a:rPr lang="pt-PT" sz="2400" dirty="0"/>
              <a:t>a) </a:t>
            </a:r>
            <a:r>
              <a:rPr lang="pt-PT" sz="2400" b="1" dirty="0" err="1"/>
              <a:t>power</a:t>
            </a:r>
            <a:r>
              <a:rPr lang="pt-PT" sz="2400" b="1" dirty="0"/>
              <a:t> </a:t>
            </a:r>
            <a:r>
              <a:rPr lang="pt-PT" sz="2400" b="1" dirty="0" err="1"/>
              <a:t>point</a:t>
            </a:r>
            <a:r>
              <a:rPr lang="pt-PT" sz="2400" b="1" dirty="0"/>
              <a:t> </a:t>
            </a:r>
            <a:r>
              <a:rPr lang="pt-PT" sz="2400" dirty="0"/>
              <a:t>(30’), na plataforma zoom.</a:t>
            </a:r>
          </a:p>
          <a:p>
            <a:pPr marL="0" lvl="0" indent="0">
              <a:buNone/>
            </a:pPr>
            <a:endParaRPr lang="en-GB" sz="2400" dirty="0"/>
          </a:p>
          <a:p>
            <a:pPr marL="0" lvl="0" indent="0">
              <a:buNone/>
            </a:pPr>
            <a:r>
              <a:rPr lang="pt-PT" sz="2400" dirty="0"/>
              <a:t>b) </a:t>
            </a:r>
            <a:r>
              <a:rPr lang="pt-PT" sz="2400" b="1" dirty="0"/>
              <a:t>realização de </a:t>
            </a:r>
            <a:r>
              <a:rPr lang="pt-PT" sz="2400" b="1" dirty="0" err="1"/>
              <a:t>kahoots</a:t>
            </a:r>
            <a:r>
              <a:rPr lang="pt-PT" sz="2400" b="1" dirty="0"/>
              <a:t> </a:t>
            </a:r>
            <a:r>
              <a:rPr lang="pt-PT" sz="2400" dirty="0"/>
              <a:t>(</a:t>
            </a:r>
            <a:r>
              <a:rPr lang="en-GB" sz="2400" dirty="0">
                <a:hlinkClick r:id="rId2"/>
              </a:rPr>
              <a:t>https://kahoot.com/</a:t>
            </a:r>
            <a:r>
              <a:rPr lang="en-GB" sz="2400" dirty="0"/>
              <a:t>)</a:t>
            </a:r>
            <a:endParaRPr lang="pt-PT" sz="2400" b="1" dirty="0"/>
          </a:p>
          <a:p>
            <a:pPr lvl="0"/>
            <a:endParaRPr lang="pt-PT" sz="2400" dirty="0"/>
          </a:p>
          <a:p>
            <a:pPr marL="0" lvl="0" indent="0">
              <a:buNone/>
            </a:pPr>
            <a:r>
              <a:rPr lang="pt-PT" sz="2400" dirty="0"/>
              <a:t>No final do semestre, os </a:t>
            </a:r>
            <a:r>
              <a:rPr lang="pt-PT" sz="2400" dirty="0" err="1"/>
              <a:t>kahoots</a:t>
            </a:r>
            <a:r>
              <a:rPr lang="pt-PT" sz="2400" dirty="0"/>
              <a:t> eram na aula seguinte (treinar competências de memorização da aprendizagem).</a:t>
            </a:r>
            <a:endParaRPr lang="en-GB" sz="2400" dirty="0"/>
          </a:p>
          <a:p>
            <a:endParaRPr lang="en-US" sz="1000" dirty="0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FD8C8EDD-865B-4D24-A972-100CF6F453E4}"/>
              </a:ext>
            </a:extLst>
          </p:cNvPr>
          <p:cNvPicPr/>
          <p:nvPr/>
        </p:nvPicPr>
        <p:blipFill rotWithShape="1">
          <a:blip r:embed="rId3"/>
          <a:srcRect l="4086" r="66" b="4"/>
          <a:stretch/>
        </p:blipFill>
        <p:spPr>
          <a:xfrm>
            <a:off x="6788383" y="613148"/>
            <a:ext cx="4565417" cy="2679192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54AF1208-AE35-4A2B-BD8D-7FB03DFD847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152" b="4"/>
          <a:stretch/>
        </p:blipFill>
        <p:spPr>
          <a:xfrm>
            <a:off x="6788383" y="3528753"/>
            <a:ext cx="4565417" cy="2679192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92240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Tinta 4">
                <a:extLst>
                  <a:ext uri="{FF2B5EF4-FFF2-40B4-BE49-F238E27FC236}">
                    <a16:creationId xmlns:a16="http://schemas.microsoft.com/office/drawing/2014/main" id="{62F95957-B955-499A-AE73-C6DD05021397}"/>
                  </a:ext>
                </a:extLst>
              </p14:cNvPr>
              <p14:cNvContentPartPr/>
              <p14:nvPr/>
            </p14:nvContentPartPr>
            <p14:xfrm>
              <a:off x="10788528" y="1363128"/>
              <a:ext cx="456120" cy="1077120"/>
            </p14:xfrm>
          </p:contentPart>
        </mc:Choice>
        <mc:Fallback xmlns="">
          <p:pic>
            <p:nvPicPr>
              <p:cNvPr id="5" name="Tinta 4">
                <a:extLst>
                  <a:ext uri="{FF2B5EF4-FFF2-40B4-BE49-F238E27FC236}">
                    <a16:creationId xmlns:a16="http://schemas.microsoft.com/office/drawing/2014/main" id="{62F95957-B955-499A-AE73-C6DD05021397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698528" y="1183488"/>
                <a:ext cx="635760" cy="1436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51406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8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24542E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98883462-BC2D-4B90-8AB9-4CDAF5DF6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4767072"/>
            <a:ext cx="6594189" cy="1625210"/>
          </a:xfrm>
        </p:spPr>
        <p:txBody>
          <a:bodyPr>
            <a:normAutofit/>
          </a:bodyPr>
          <a:lstStyle/>
          <a:p>
            <a:pPr algn="r"/>
            <a:r>
              <a:rPr lang="en-GB" b="1">
                <a:solidFill>
                  <a:srgbClr val="FFFFFF"/>
                </a:solidFill>
              </a:rPr>
              <a:t>Avaliação utilizada</a:t>
            </a:r>
            <a:br>
              <a:rPr lang="en-GB">
                <a:solidFill>
                  <a:srgbClr val="FFFFFF"/>
                </a:solidFill>
              </a:rPr>
            </a:br>
            <a:endParaRPr lang="en-US">
              <a:solidFill>
                <a:srgbClr val="FFFFFF"/>
              </a:solidFill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A3521418-2CDE-4E4A-AC08-E03EF4ADA7A7}"/>
              </a:ext>
            </a:extLst>
          </p:cNvPr>
          <p:cNvPicPr/>
          <p:nvPr/>
        </p:nvPicPr>
        <p:blipFill rotWithShape="1">
          <a:blip r:embed="rId2"/>
          <a:srcRect l="3338"/>
          <a:stretch/>
        </p:blipFill>
        <p:spPr>
          <a:xfrm>
            <a:off x="327547" y="321733"/>
            <a:ext cx="7058306" cy="4107392"/>
          </a:xfrm>
          <a:prstGeom prst="rect">
            <a:avLst/>
          </a:prstGeom>
        </p:spPr>
      </p:pic>
      <p:sp>
        <p:nvSpPr>
          <p:cNvPr id="14" name="Rectangle 10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6C6E9544-7FD0-4676-BF90-BE2CB64264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9319" y="917725"/>
            <a:ext cx="3424739" cy="4852362"/>
          </a:xfrm>
        </p:spPr>
        <p:txBody>
          <a:bodyPr anchor="ctr">
            <a:normAutofit/>
          </a:bodyPr>
          <a:lstStyle/>
          <a:p>
            <a:r>
              <a:rPr lang="en-US" sz="2000" b="1" dirty="0" err="1">
                <a:solidFill>
                  <a:srgbClr val="FFFFFF"/>
                </a:solidFill>
              </a:rPr>
              <a:t>Trabalhos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individuais</a:t>
            </a:r>
            <a:r>
              <a:rPr lang="en-US" sz="2000" dirty="0">
                <a:solidFill>
                  <a:srgbClr val="FFFFFF"/>
                </a:solidFill>
              </a:rPr>
              <a:t> e/</a:t>
            </a:r>
            <a:r>
              <a:rPr lang="en-US" sz="2000" dirty="0" err="1">
                <a:solidFill>
                  <a:srgbClr val="FFFFFF"/>
                </a:solidFill>
              </a:rPr>
              <a:t>ou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grupo</a:t>
            </a:r>
            <a:r>
              <a:rPr lang="en-US" sz="2000" dirty="0">
                <a:solidFill>
                  <a:srgbClr val="FFFFFF"/>
                </a:solidFill>
              </a:rPr>
              <a:t> com data de </a:t>
            </a:r>
            <a:r>
              <a:rPr lang="en-US" sz="2000" dirty="0" err="1">
                <a:solidFill>
                  <a:srgbClr val="FFFFFF"/>
                </a:solidFill>
              </a:rPr>
              <a:t>entrega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agendada</a:t>
            </a:r>
            <a:r>
              <a:rPr lang="en-US" sz="2000" dirty="0">
                <a:solidFill>
                  <a:srgbClr val="FFFFFF"/>
                </a:solidFill>
              </a:rPr>
              <a:t>;</a:t>
            </a:r>
          </a:p>
          <a:p>
            <a:endParaRPr lang="en-US" sz="2000" dirty="0">
              <a:solidFill>
                <a:srgbClr val="FFFFFF"/>
              </a:solidFill>
            </a:endParaRPr>
          </a:p>
          <a:p>
            <a:r>
              <a:rPr lang="en-US" sz="2000" b="1" dirty="0">
                <a:solidFill>
                  <a:srgbClr val="FFFFFF"/>
                </a:solidFill>
              </a:rPr>
              <a:t>Testes </a:t>
            </a:r>
            <a:r>
              <a:rPr lang="en-US" sz="2000" b="1" dirty="0" err="1">
                <a:solidFill>
                  <a:srgbClr val="FFFFFF"/>
                </a:solidFill>
              </a:rPr>
              <a:t>escritos</a:t>
            </a:r>
            <a:r>
              <a:rPr lang="en-US" sz="2000" b="1" dirty="0">
                <a:solidFill>
                  <a:srgbClr val="FFFFFF"/>
                </a:solidFill>
              </a:rPr>
              <a:t> de consulta </a:t>
            </a:r>
            <a:r>
              <a:rPr lang="en-US" sz="2000" dirty="0">
                <a:solidFill>
                  <a:srgbClr val="FFFFFF"/>
                </a:solidFill>
              </a:rPr>
              <a:t>com </a:t>
            </a:r>
            <a:r>
              <a:rPr lang="en-US" sz="2000" dirty="0" err="1">
                <a:solidFill>
                  <a:srgbClr val="FFFFFF"/>
                </a:solidFill>
              </a:rPr>
              <a:t>limitação</a:t>
            </a:r>
            <a:r>
              <a:rPr lang="en-US" sz="2000" dirty="0">
                <a:solidFill>
                  <a:srgbClr val="FFFFFF"/>
                </a:solidFill>
              </a:rPr>
              <a:t> de tempo e </a:t>
            </a:r>
            <a:r>
              <a:rPr lang="en-US" sz="2000" dirty="0" err="1">
                <a:solidFill>
                  <a:srgbClr val="FFFFFF"/>
                </a:solidFill>
              </a:rPr>
              <a:t>dimensão</a:t>
            </a:r>
            <a:r>
              <a:rPr lang="en-US" sz="2000" dirty="0">
                <a:solidFill>
                  <a:srgbClr val="FFFFFF"/>
                </a:solidFill>
              </a:rPr>
              <a:t> da </a:t>
            </a:r>
            <a:r>
              <a:rPr lang="en-US" sz="2000" dirty="0" err="1">
                <a:solidFill>
                  <a:srgbClr val="FFFFFF"/>
                </a:solidFill>
              </a:rPr>
              <a:t>resposta</a:t>
            </a:r>
            <a:r>
              <a:rPr lang="en-US" sz="2000" dirty="0">
                <a:solidFill>
                  <a:srgbClr val="FFFFFF"/>
                </a:solidFill>
              </a:rPr>
              <a:t> (</a:t>
            </a:r>
            <a:r>
              <a:rPr lang="en-US" sz="2000" dirty="0" err="1">
                <a:solidFill>
                  <a:srgbClr val="FFFFFF"/>
                </a:solidFill>
              </a:rPr>
              <a:t>maior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grau</a:t>
            </a:r>
            <a:r>
              <a:rPr lang="en-US" sz="2000" dirty="0">
                <a:solidFill>
                  <a:srgbClr val="FFFFFF"/>
                </a:solidFill>
              </a:rPr>
              <a:t> de </a:t>
            </a:r>
            <a:r>
              <a:rPr lang="en-US" sz="2000" dirty="0" err="1">
                <a:solidFill>
                  <a:srgbClr val="FFFFFF"/>
                </a:solidFill>
              </a:rPr>
              <a:t>dificuldade</a:t>
            </a:r>
            <a:r>
              <a:rPr lang="en-US" sz="2000" dirty="0">
                <a:solidFill>
                  <a:srgbClr val="FFFFFF"/>
                </a:solidFill>
              </a:rPr>
              <a:t> para </a:t>
            </a:r>
            <a:r>
              <a:rPr lang="en-US" sz="2000" dirty="0" err="1">
                <a:solidFill>
                  <a:srgbClr val="FFFFFF"/>
                </a:solidFill>
              </a:rPr>
              <a:t>os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estudantes</a:t>
            </a:r>
            <a:r>
              <a:rPr lang="en-US" sz="2000" dirty="0">
                <a:solidFill>
                  <a:srgbClr val="FFFFFF"/>
                </a:solidFill>
              </a:rPr>
              <a:t> que </a:t>
            </a:r>
            <a:r>
              <a:rPr lang="en-US" sz="2000" dirty="0" err="1">
                <a:solidFill>
                  <a:srgbClr val="FFFFFF"/>
                </a:solidFill>
              </a:rPr>
              <a:t>não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sistematizam</a:t>
            </a:r>
            <a:r>
              <a:rPr lang="en-US" sz="2000" dirty="0">
                <a:solidFill>
                  <a:srgbClr val="FFFFFF"/>
                </a:solidFill>
              </a:rPr>
              <a:t> o </a:t>
            </a:r>
            <a:r>
              <a:rPr lang="en-US" sz="2000" dirty="0" err="1">
                <a:solidFill>
                  <a:srgbClr val="FFFFFF"/>
                </a:solidFill>
              </a:rPr>
              <a:t>estudo</a:t>
            </a:r>
            <a:r>
              <a:rPr lang="en-US" sz="2000" dirty="0">
                <a:solidFill>
                  <a:srgbClr val="FFFFFF"/>
                </a:solidFill>
              </a:rPr>
              <a:t>, </a:t>
            </a:r>
            <a:r>
              <a:rPr lang="en-US" sz="2000" dirty="0" err="1">
                <a:solidFill>
                  <a:srgbClr val="FFFFFF"/>
                </a:solidFill>
              </a:rPr>
              <a:t>evitando</a:t>
            </a:r>
            <a:r>
              <a:rPr lang="en-US" sz="2000" dirty="0">
                <a:solidFill>
                  <a:srgbClr val="FFFFFF"/>
                </a:solidFill>
              </a:rPr>
              <a:t> a </a:t>
            </a:r>
            <a:r>
              <a:rPr lang="en-US" sz="2000" dirty="0" err="1">
                <a:solidFill>
                  <a:srgbClr val="FFFFFF"/>
                </a:solidFill>
              </a:rPr>
              <a:t>fraude</a:t>
            </a:r>
            <a:r>
              <a:rPr lang="en-US" sz="2000" dirty="0">
                <a:solidFill>
                  <a:srgbClr val="FFFFFF"/>
                </a:solidFill>
              </a:rPr>
              <a:t>, o copy-paste e a </a:t>
            </a:r>
            <a:r>
              <a:rPr lang="en-US" sz="2000" dirty="0" err="1">
                <a:solidFill>
                  <a:srgbClr val="FFFFFF"/>
                </a:solidFill>
              </a:rPr>
              <a:t>preparação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prévia</a:t>
            </a:r>
            <a:r>
              <a:rPr lang="en-US" sz="2000" dirty="0">
                <a:solidFill>
                  <a:srgbClr val="FFFFFF"/>
                </a:solidFill>
              </a:rPr>
              <a:t> de </a:t>
            </a:r>
            <a:r>
              <a:rPr lang="en-US" sz="2000" dirty="0" err="1">
                <a:solidFill>
                  <a:srgbClr val="FFFFFF"/>
                </a:solidFill>
              </a:rPr>
              <a:t>respostas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padrão</a:t>
            </a:r>
            <a:r>
              <a:rPr lang="en-US" sz="2000" dirty="0">
                <a:solidFill>
                  <a:srgbClr val="FFFFFF"/>
                </a:solidFill>
              </a:rPr>
              <a:t>). </a:t>
            </a:r>
          </a:p>
          <a:p>
            <a:endParaRPr lang="en-US" sz="2000" dirty="0">
              <a:solidFill>
                <a:srgbClr val="FFFFFF"/>
              </a:solidFill>
            </a:endParaRPr>
          </a:p>
          <a:p>
            <a:pPr marL="0" indent="0" algn="ctr">
              <a:buNone/>
            </a:pPr>
            <a:r>
              <a:rPr lang="en-US" sz="2000" dirty="0" err="1">
                <a:solidFill>
                  <a:schemeClr val="accent2">
                    <a:lumMod val="40000"/>
                    <a:lumOff val="60000"/>
                  </a:schemeClr>
                </a:solidFill>
              </a:rPr>
              <a:t>submissão</a:t>
            </a:r>
            <a:r>
              <a:rPr lang="en-US" sz="20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no </a:t>
            </a:r>
            <a:r>
              <a:rPr lang="en-US" sz="2000" dirty="0" err="1">
                <a:solidFill>
                  <a:schemeClr val="accent2">
                    <a:lumMod val="40000"/>
                    <a:lumOff val="60000"/>
                  </a:schemeClr>
                </a:solidFill>
              </a:rPr>
              <a:t>moodle</a:t>
            </a:r>
            <a:endParaRPr lang="en-US" sz="20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Tinta 4">
                <a:extLst>
                  <a:ext uri="{FF2B5EF4-FFF2-40B4-BE49-F238E27FC236}">
                    <a16:creationId xmlns:a16="http://schemas.microsoft.com/office/drawing/2014/main" id="{2AA0CFCE-06A2-443E-B984-96395901C399}"/>
                  </a:ext>
                </a:extLst>
              </p14:cNvPr>
              <p14:cNvContentPartPr/>
              <p14:nvPr/>
            </p14:nvContentPartPr>
            <p14:xfrm>
              <a:off x="5388528" y="1823424"/>
              <a:ext cx="360" cy="5040"/>
            </p14:xfrm>
          </p:contentPart>
        </mc:Choice>
        <mc:Fallback xmlns="">
          <p:pic>
            <p:nvPicPr>
              <p:cNvPr id="5" name="Tinta 4">
                <a:extLst>
                  <a:ext uri="{FF2B5EF4-FFF2-40B4-BE49-F238E27FC236}">
                    <a16:creationId xmlns:a16="http://schemas.microsoft.com/office/drawing/2014/main" id="{2AA0CFCE-06A2-443E-B984-96395901C399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379888" y="1814424"/>
                <a:ext cx="18000" cy="22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" name="Tinta 5">
                <a:extLst>
                  <a:ext uri="{FF2B5EF4-FFF2-40B4-BE49-F238E27FC236}">
                    <a16:creationId xmlns:a16="http://schemas.microsoft.com/office/drawing/2014/main" id="{F930C8AE-5C4A-483D-9A36-F5B30E6D6572}"/>
                  </a:ext>
                </a:extLst>
              </p14:cNvPr>
              <p14:cNvContentPartPr/>
              <p14:nvPr/>
            </p14:nvContentPartPr>
            <p14:xfrm>
              <a:off x="5669328" y="1231008"/>
              <a:ext cx="360" cy="360"/>
            </p14:xfrm>
          </p:contentPart>
        </mc:Choice>
        <mc:Fallback xmlns="">
          <p:pic>
            <p:nvPicPr>
              <p:cNvPr id="6" name="Tinta 5">
                <a:extLst>
                  <a:ext uri="{FF2B5EF4-FFF2-40B4-BE49-F238E27FC236}">
                    <a16:creationId xmlns:a16="http://schemas.microsoft.com/office/drawing/2014/main" id="{F930C8AE-5C4A-483D-9A36-F5B30E6D6572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579328" y="1051008"/>
                <a:ext cx="180000" cy="360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7" name="Tinta 6">
                <a:extLst>
                  <a:ext uri="{FF2B5EF4-FFF2-40B4-BE49-F238E27FC236}">
                    <a16:creationId xmlns:a16="http://schemas.microsoft.com/office/drawing/2014/main" id="{D8C2B330-BCE4-47E4-8DD4-344707F1A853}"/>
                  </a:ext>
                </a:extLst>
              </p14:cNvPr>
              <p14:cNvContentPartPr/>
              <p14:nvPr/>
            </p14:nvContentPartPr>
            <p14:xfrm>
              <a:off x="4804968" y="1046688"/>
              <a:ext cx="988560" cy="393480"/>
            </p14:xfrm>
          </p:contentPart>
        </mc:Choice>
        <mc:Fallback xmlns="">
          <p:pic>
            <p:nvPicPr>
              <p:cNvPr id="7" name="Tinta 6">
                <a:extLst>
                  <a:ext uri="{FF2B5EF4-FFF2-40B4-BE49-F238E27FC236}">
                    <a16:creationId xmlns:a16="http://schemas.microsoft.com/office/drawing/2014/main" id="{D8C2B330-BCE4-47E4-8DD4-344707F1A853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715328" y="866688"/>
                <a:ext cx="1168200" cy="753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0" name="Tinta 9">
                <a:extLst>
                  <a:ext uri="{FF2B5EF4-FFF2-40B4-BE49-F238E27FC236}">
                    <a16:creationId xmlns:a16="http://schemas.microsoft.com/office/drawing/2014/main" id="{85C314F0-A7D1-46D5-8E50-FE259ABC3327}"/>
                  </a:ext>
                </a:extLst>
              </p14:cNvPr>
              <p14:cNvContentPartPr/>
              <p14:nvPr/>
            </p14:nvContentPartPr>
            <p14:xfrm>
              <a:off x="4813248" y="1686768"/>
              <a:ext cx="746640" cy="546120"/>
            </p14:xfrm>
          </p:contentPart>
        </mc:Choice>
        <mc:Fallback xmlns="">
          <p:pic>
            <p:nvPicPr>
              <p:cNvPr id="10" name="Tinta 9">
                <a:extLst>
                  <a:ext uri="{FF2B5EF4-FFF2-40B4-BE49-F238E27FC236}">
                    <a16:creationId xmlns:a16="http://schemas.microsoft.com/office/drawing/2014/main" id="{85C314F0-A7D1-46D5-8E50-FE259ABC3327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723608" y="1507128"/>
                <a:ext cx="926280" cy="905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2" name="Tinta 11">
                <a:extLst>
                  <a:ext uri="{FF2B5EF4-FFF2-40B4-BE49-F238E27FC236}">
                    <a16:creationId xmlns:a16="http://schemas.microsoft.com/office/drawing/2014/main" id="{46E81B99-5CFB-4EB8-9130-8888CF595283}"/>
                  </a:ext>
                </a:extLst>
              </p14:cNvPr>
              <p14:cNvContentPartPr/>
              <p14:nvPr/>
            </p14:nvContentPartPr>
            <p14:xfrm>
              <a:off x="4765008" y="1124088"/>
              <a:ext cx="1016640" cy="1777680"/>
            </p14:xfrm>
          </p:contentPart>
        </mc:Choice>
        <mc:Fallback xmlns="">
          <p:pic>
            <p:nvPicPr>
              <p:cNvPr id="12" name="Tinta 11">
                <a:extLst>
                  <a:ext uri="{FF2B5EF4-FFF2-40B4-BE49-F238E27FC236}">
                    <a16:creationId xmlns:a16="http://schemas.microsoft.com/office/drawing/2014/main" id="{46E81B99-5CFB-4EB8-9130-8888CF595283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675008" y="944448"/>
                <a:ext cx="1196280" cy="2137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6" name="Tinta 15">
                <a:extLst>
                  <a:ext uri="{FF2B5EF4-FFF2-40B4-BE49-F238E27FC236}">
                    <a16:creationId xmlns:a16="http://schemas.microsoft.com/office/drawing/2014/main" id="{F6F075A0-13E3-4801-A5C3-D80CD34E92C8}"/>
                  </a:ext>
                </a:extLst>
              </p14:cNvPr>
              <p14:cNvContentPartPr/>
              <p14:nvPr/>
            </p14:nvContentPartPr>
            <p14:xfrm>
              <a:off x="4742328" y="3023448"/>
              <a:ext cx="2106360" cy="634680"/>
            </p14:xfrm>
          </p:contentPart>
        </mc:Choice>
        <mc:Fallback xmlns="">
          <p:pic>
            <p:nvPicPr>
              <p:cNvPr id="16" name="Tinta 15">
                <a:extLst>
                  <a:ext uri="{FF2B5EF4-FFF2-40B4-BE49-F238E27FC236}">
                    <a16:creationId xmlns:a16="http://schemas.microsoft.com/office/drawing/2014/main" id="{F6F075A0-13E3-4801-A5C3-D80CD34E92C8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4652688" y="2843448"/>
                <a:ext cx="2286000" cy="994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7" name="Tinta 16">
                <a:extLst>
                  <a:ext uri="{FF2B5EF4-FFF2-40B4-BE49-F238E27FC236}">
                    <a16:creationId xmlns:a16="http://schemas.microsoft.com/office/drawing/2014/main" id="{3A3289BF-863E-45E7-9EA4-0504051A4BB6}"/>
                  </a:ext>
                </a:extLst>
              </p14:cNvPr>
              <p14:cNvContentPartPr/>
              <p14:nvPr/>
            </p14:nvContentPartPr>
            <p14:xfrm>
              <a:off x="5756448" y="1769208"/>
              <a:ext cx="1256040" cy="1265400"/>
            </p14:xfrm>
          </p:contentPart>
        </mc:Choice>
        <mc:Fallback xmlns="">
          <p:pic>
            <p:nvPicPr>
              <p:cNvPr id="17" name="Tinta 16">
                <a:extLst>
                  <a:ext uri="{FF2B5EF4-FFF2-40B4-BE49-F238E27FC236}">
                    <a16:creationId xmlns:a16="http://schemas.microsoft.com/office/drawing/2014/main" id="{3A3289BF-863E-45E7-9EA4-0504051A4BB6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5666808" y="1589568"/>
                <a:ext cx="1435680" cy="1625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72475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337448-A5DB-44A5-9B34-036E0FC57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422" y="3071713"/>
            <a:ext cx="5109950" cy="836147"/>
          </a:xfrm>
        </p:spPr>
        <p:txBody>
          <a:bodyPr>
            <a:normAutofit fontScale="90000"/>
          </a:bodyPr>
          <a:lstStyle/>
          <a:p>
            <a:r>
              <a:rPr lang="pt-PT" sz="3600" b="1" dirty="0">
                <a:solidFill>
                  <a:srgbClr val="C00000"/>
                </a:solidFill>
              </a:rPr>
              <a:t>Aspetos positivos do </a:t>
            </a:r>
            <a:r>
              <a:rPr lang="pt-PT" sz="3600" b="1" dirty="0" err="1">
                <a:solidFill>
                  <a:srgbClr val="C00000"/>
                </a:solidFill>
              </a:rPr>
              <a:t>Kahoot</a:t>
            </a:r>
            <a:endParaRPr lang="en-US" sz="3600" dirty="0">
              <a:solidFill>
                <a:srgbClr val="C00000"/>
              </a:solidFill>
            </a:endParaRPr>
          </a:p>
        </p:txBody>
      </p:sp>
      <p:pic>
        <p:nvPicPr>
          <p:cNvPr id="7" name="Marcador de Posição de Conteúdo 6">
            <a:extLst>
              <a:ext uri="{FF2B5EF4-FFF2-40B4-BE49-F238E27FC236}">
                <a16:creationId xmlns:a16="http://schemas.microsoft.com/office/drawing/2014/main" id="{7E7FECEF-2CBA-4982-B718-58CAAAE0F18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476794" y="1210857"/>
            <a:ext cx="3104606" cy="1746340"/>
          </a:xfrm>
          <a:prstGeom prst="rect">
            <a:avLst/>
          </a:prstGeom>
        </p:spPr>
      </p:pic>
      <p:sp>
        <p:nvSpPr>
          <p:cNvPr id="22" name="Freeform: Shape 16">
            <a:extLst>
              <a:ext uri="{FF2B5EF4-FFF2-40B4-BE49-F238E27FC236}">
                <a16:creationId xmlns:a16="http://schemas.microsoft.com/office/drawing/2014/main" id="{7BC0F8B1-F985-469B-8332-13DBC76655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1791963" y="451044"/>
            <a:ext cx="2308583" cy="2741196"/>
          </a:xfrm>
          <a:custGeom>
            <a:avLst/>
            <a:gdLst>
              <a:gd name="connsiteX0" fmla="*/ 2308583 w 2308583"/>
              <a:gd name="connsiteY0" fmla="*/ 2741196 h 2741196"/>
              <a:gd name="connsiteX1" fmla="*/ 462 w 2308583"/>
              <a:gd name="connsiteY1" fmla="*/ 2741196 h 2741196"/>
              <a:gd name="connsiteX2" fmla="*/ 0 w 2308583"/>
              <a:gd name="connsiteY2" fmla="*/ 2469337 h 2741196"/>
              <a:gd name="connsiteX3" fmla="*/ 2022607 w 2308583"/>
              <a:gd name="connsiteY3" fmla="*/ 2470269 h 2741196"/>
              <a:gd name="connsiteX4" fmla="*/ 2022607 w 2308583"/>
              <a:gd name="connsiteY4" fmla="*/ 0 h 2741196"/>
              <a:gd name="connsiteX5" fmla="*/ 2308583 w 2308583"/>
              <a:gd name="connsiteY5" fmla="*/ 0 h 2741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08583" h="2741196">
                <a:moveTo>
                  <a:pt x="2308583" y="2741196"/>
                </a:moveTo>
                <a:lnTo>
                  <a:pt x="462" y="2741196"/>
                </a:lnTo>
                <a:cubicBezTo>
                  <a:pt x="-462" y="2647366"/>
                  <a:pt x="923" y="2563167"/>
                  <a:pt x="0" y="2469337"/>
                </a:cubicBezTo>
                <a:lnTo>
                  <a:pt x="2022607" y="2470269"/>
                </a:lnTo>
                <a:lnTo>
                  <a:pt x="2022607" y="0"/>
                </a:lnTo>
                <a:lnTo>
                  <a:pt x="2308583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  <a:alpha val="75000"/>
            </a:schemeClr>
          </a:solidFill>
          <a:ln w="0">
            <a:noFill/>
            <a:prstDash val="solid"/>
            <a:round/>
            <a:headEnd/>
            <a:tailEnd/>
          </a:ln>
        </p:spPr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FD6FD022-546B-4EEB-8E5E-DF2D379A1BD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374107" y="758714"/>
            <a:ext cx="3779293" cy="2125852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38D346A4-083B-49DA-B5C3-DF5CBD699F17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8479972" y="1095450"/>
            <a:ext cx="2743200" cy="1543049"/>
          </a:xfrm>
          <a:prstGeom prst="rect">
            <a:avLst/>
          </a:prstGeom>
        </p:spPr>
      </p:pic>
      <p:sp>
        <p:nvSpPr>
          <p:cNvPr id="23" name="Freeform: Shape 18">
            <a:extLst>
              <a:ext uri="{FF2B5EF4-FFF2-40B4-BE49-F238E27FC236}">
                <a16:creationId xmlns:a16="http://schemas.microsoft.com/office/drawing/2014/main" id="{89D15953-1642-4DD6-AD9E-01AA19247F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9466977" y="434000"/>
            <a:ext cx="2308583" cy="1114404"/>
          </a:xfrm>
          <a:custGeom>
            <a:avLst/>
            <a:gdLst>
              <a:gd name="connsiteX0" fmla="*/ 462 w 2308583"/>
              <a:gd name="connsiteY0" fmla="*/ 1114404 h 1114404"/>
              <a:gd name="connsiteX1" fmla="*/ 2308583 w 2308583"/>
              <a:gd name="connsiteY1" fmla="*/ 1114404 h 1114404"/>
              <a:gd name="connsiteX2" fmla="*/ 2308583 w 2308583"/>
              <a:gd name="connsiteY2" fmla="*/ 0 h 1114404"/>
              <a:gd name="connsiteX3" fmla="*/ 2022607 w 2308583"/>
              <a:gd name="connsiteY3" fmla="*/ 0 h 1114404"/>
              <a:gd name="connsiteX4" fmla="*/ 2022607 w 2308583"/>
              <a:gd name="connsiteY4" fmla="*/ 843477 h 1114404"/>
              <a:gd name="connsiteX5" fmla="*/ 0 w 2308583"/>
              <a:gd name="connsiteY5" fmla="*/ 842545 h 1114404"/>
              <a:gd name="connsiteX6" fmla="*/ 462 w 2308583"/>
              <a:gd name="connsiteY6" fmla="*/ 1114404 h 1114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08583" h="1114404">
                <a:moveTo>
                  <a:pt x="462" y="1114404"/>
                </a:moveTo>
                <a:lnTo>
                  <a:pt x="2308583" y="1114404"/>
                </a:lnTo>
                <a:lnTo>
                  <a:pt x="2308583" y="0"/>
                </a:lnTo>
                <a:lnTo>
                  <a:pt x="2022607" y="0"/>
                </a:lnTo>
                <a:lnTo>
                  <a:pt x="2022607" y="843477"/>
                </a:lnTo>
                <a:lnTo>
                  <a:pt x="0" y="842545"/>
                </a:lnTo>
                <a:cubicBezTo>
                  <a:pt x="923" y="936375"/>
                  <a:pt x="-462" y="1020574"/>
                  <a:pt x="462" y="1114404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  <a:alpha val="7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4" name="Content Placeholder 13">
            <a:extLst>
              <a:ext uri="{FF2B5EF4-FFF2-40B4-BE49-F238E27FC236}">
                <a16:creationId xmlns:a16="http://schemas.microsoft.com/office/drawing/2014/main" id="{6BBAE21C-E3F5-4E8C-8791-4F7DA97E24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794" y="3973435"/>
            <a:ext cx="5619206" cy="2540172"/>
          </a:xfrm>
        </p:spPr>
        <p:txBody>
          <a:bodyPr>
            <a:normAutofit fontScale="62500" lnSpcReduction="20000"/>
          </a:bodyPr>
          <a:lstStyle/>
          <a:p>
            <a:r>
              <a:rPr lang="en-US" sz="2600" b="1" dirty="0" err="1"/>
              <a:t>Fácil</a:t>
            </a:r>
            <a:r>
              <a:rPr lang="en-US" sz="2600" b="1" dirty="0"/>
              <a:t> </a:t>
            </a:r>
            <a:r>
              <a:rPr lang="en-US" sz="2600" b="1" dirty="0" err="1"/>
              <a:t>utilização</a:t>
            </a:r>
            <a:r>
              <a:rPr lang="en-US" sz="2600" b="1" dirty="0"/>
              <a:t> </a:t>
            </a:r>
            <a:r>
              <a:rPr lang="en-US" sz="2600" dirty="0"/>
              <a:t>e </a:t>
            </a:r>
            <a:r>
              <a:rPr lang="en-US" sz="2600" b="1" dirty="0" err="1"/>
              <a:t>acessível</a:t>
            </a:r>
            <a:r>
              <a:rPr lang="en-US" sz="2600" dirty="0"/>
              <a:t> </a:t>
            </a:r>
            <a:r>
              <a:rPr lang="en-US" sz="2600" dirty="0" err="1"/>
              <a:t>nos</a:t>
            </a:r>
            <a:r>
              <a:rPr lang="en-US" sz="2600" dirty="0"/>
              <a:t> </a:t>
            </a:r>
            <a:r>
              <a:rPr lang="en-US" sz="2600" dirty="0" err="1"/>
              <a:t>diferentes</a:t>
            </a:r>
            <a:r>
              <a:rPr lang="en-US" sz="2600" dirty="0"/>
              <a:t> </a:t>
            </a:r>
            <a:r>
              <a:rPr lang="en-US" sz="2600" dirty="0" err="1"/>
              <a:t>equipamentos</a:t>
            </a:r>
            <a:r>
              <a:rPr lang="en-US" sz="2600" dirty="0"/>
              <a:t> (PC, tablet e smartphone).</a:t>
            </a:r>
          </a:p>
          <a:p>
            <a:endParaRPr lang="en-US" sz="2600" dirty="0"/>
          </a:p>
          <a:p>
            <a:r>
              <a:rPr lang="pt-PT" sz="2600" dirty="0"/>
              <a:t>Ferramenta de </a:t>
            </a:r>
            <a:r>
              <a:rPr lang="pt-PT" sz="2600" dirty="0" err="1"/>
              <a:t>gamificação</a:t>
            </a:r>
            <a:r>
              <a:rPr lang="pt-PT" sz="2600" dirty="0"/>
              <a:t> </a:t>
            </a:r>
            <a:r>
              <a:rPr lang="pt-PT" sz="2600" b="1" dirty="0"/>
              <a:t>facilitadora da aprendizagem </a:t>
            </a:r>
            <a:r>
              <a:rPr lang="pt-PT" sz="2600" dirty="0"/>
              <a:t>e </a:t>
            </a:r>
            <a:r>
              <a:rPr lang="pt-PT" sz="2600" b="1" dirty="0"/>
              <a:t>aceleradora da motivação </a:t>
            </a:r>
            <a:r>
              <a:rPr lang="pt-PT" sz="2600" dirty="0"/>
              <a:t>dos estudantes (requer atenção à explicação e/ou estudo prévio da matéria; maior numero de estudantes na sala virtual do que na sala presencial).</a:t>
            </a:r>
          </a:p>
          <a:p>
            <a:endParaRPr lang="pt-PT" sz="2600" dirty="0"/>
          </a:p>
          <a:p>
            <a:r>
              <a:rPr lang="pt-PT" sz="2600" dirty="0"/>
              <a:t>Momento de aprendizagem muito </a:t>
            </a:r>
            <a:r>
              <a:rPr lang="pt-PT" sz="2600" b="1" dirty="0"/>
              <a:t>dinâmico e interativo</a:t>
            </a:r>
            <a:r>
              <a:rPr lang="pt-PT" sz="2600" dirty="0"/>
              <a:t>, professor/estudantes; estudantes/estudantes.</a:t>
            </a:r>
            <a:endParaRPr lang="en-US" sz="2600" dirty="0"/>
          </a:p>
          <a:p>
            <a:endParaRPr lang="en-US" sz="2000" dirty="0"/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991F3E5B-BA66-4A21-BDE5-3DCBB8BAC348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243851" y="4142903"/>
            <a:ext cx="1909549" cy="1074121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46853665-3984-4DCA-803D-91E9B536BC03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9032360" y="3564242"/>
            <a:ext cx="2743200" cy="1543049"/>
          </a:xfrm>
          <a:prstGeom prst="rect">
            <a:avLst/>
          </a:prstGeom>
        </p:spPr>
      </p:pic>
      <p:sp>
        <p:nvSpPr>
          <p:cNvPr id="21" name="Freeform 6">
            <a:extLst>
              <a:ext uri="{FF2B5EF4-FFF2-40B4-BE49-F238E27FC236}">
                <a16:creationId xmlns:a16="http://schemas.microsoft.com/office/drawing/2014/main" id="{FBF3780C-749F-4B50-9E1D-F2B1F6DBB7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>
            <a:off x="8476833" y="2919002"/>
            <a:ext cx="2525072" cy="3398994"/>
          </a:xfrm>
          <a:custGeom>
            <a:avLst/>
            <a:gdLst/>
            <a:ahLst/>
            <a:cxnLst/>
            <a:rect l="l" t="t" r="r" b="b"/>
            <a:pathLst>
              <a:path w="10000" h="10000">
                <a:moveTo>
                  <a:pt x="8761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9126"/>
                </a:lnTo>
                <a:lnTo>
                  <a:pt x="8761" y="9127"/>
                </a:lnTo>
                <a:lnTo>
                  <a:pt x="8761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  <a:alpha val="75000"/>
            </a:schemeClr>
          </a:solidFill>
          <a:ln w="0">
            <a:noFill/>
            <a:prstDash val="solid"/>
            <a:round/>
            <a:headEnd/>
            <a:tailEnd/>
          </a:ln>
        </p:spPr>
      </p: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Tinta 3">
                <a:extLst>
                  <a:ext uri="{FF2B5EF4-FFF2-40B4-BE49-F238E27FC236}">
                    <a16:creationId xmlns:a16="http://schemas.microsoft.com/office/drawing/2014/main" id="{2A5B0292-225B-4587-9C49-55EC129A7CB9}"/>
                  </a:ext>
                </a:extLst>
              </p14:cNvPr>
              <p14:cNvContentPartPr/>
              <p14:nvPr/>
            </p14:nvContentPartPr>
            <p14:xfrm>
              <a:off x="1249770" y="2036638"/>
              <a:ext cx="360" cy="360"/>
            </p14:xfrm>
          </p:contentPart>
        </mc:Choice>
        <mc:Fallback xmlns="">
          <p:pic>
            <p:nvPicPr>
              <p:cNvPr id="4" name="Tinta 3">
                <a:extLst>
                  <a:ext uri="{FF2B5EF4-FFF2-40B4-BE49-F238E27FC236}">
                    <a16:creationId xmlns:a16="http://schemas.microsoft.com/office/drawing/2014/main" id="{2A5B0292-225B-4587-9C49-55EC129A7CB9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159770" y="1856638"/>
                <a:ext cx="180000" cy="360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9339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B34F5AD2-EDBD-4BBD-A55C-EAFFD0C709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1191" y="0"/>
            <a:ext cx="6100799" cy="68580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3896A03-3945-419A-B66B-4EE266EDD1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" y="0"/>
            <a:ext cx="6099048" cy="6858001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E26E430-FDE7-49DC-A978-6F7E0B96A9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2498" y="655783"/>
            <a:ext cx="4284418" cy="144838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700" b="1">
                <a:solidFill>
                  <a:schemeClr val="bg1"/>
                </a:solidFill>
              </a:rPr>
              <a:t>Método de aulas e/ou avaliação (2020-2021)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D4E8C2D-119F-4757-BF82-9FCBC4479F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46212" y="637763"/>
            <a:ext cx="3960246" cy="146640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3200" dirty="0" err="1"/>
              <a:t>Método</a:t>
            </a:r>
            <a:r>
              <a:rPr lang="en-US" sz="3200" dirty="0"/>
              <a:t> de aulas </a:t>
            </a:r>
            <a:r>
              <a:rPr lang="en-US" sz="3200" b="1"/>
              <a:t>misto</a:t>
            </a:r>
            <a:r>
              <a:rPr lang="en-US" sz="3200"/>
              <a:t>, mas a Avaliação </a:t>
            </a:r>
            <a:r>
              <a:rPr lang="en-US" sz="3200" b="1"/>
              <a:t>SEMPRE</a:t>
            </a:r>
            <a:r>
              <a:rPr lang="en-US" sz="3200"/>
              <a:t> </a:t>
            </a:r>
            <a:r>
              <a:rPr lang="en-US" sz="3200" dirty="0" err="1"/>
              <a:t>presencial</a:t>
            </a:r>
            <a:endParaRPr lang="en-US" sz="32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832F003-FCA6-4CFB-A2EA-308F3AA257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46212" y="434985"/>
            <a:ext cx="457200" cy="45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Marcador de Posição de Conteúdo 3" descr="Uma imagem com captura de ecrã&#10;&#10;Descrição gerada automaticamente">
            <a:extLst>
              <a:ext uri="{FF2B5EF4-FFF2-40B4-BE49-F238E27FC236}">
                <a16:creationId xmlns:a16="http://schemas.microsoft.com/office/drawing/2014/main" id="{AB38DA0C-9E7F-4DD5-B89C-CBC58AA6B078}"/>
              </a:ext>
            </a:extLst>
          </p:cNvPr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55" r="-2" b="3089"/>
          <a:stretch/>
        </p:blipFill>
        <p:spPr bwMode="auto">
          <a:xfrm>
            <a:off x="1162498" y="2270743"/>
            <a:ext cx="9889790" cy="39494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8237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0BC9EFE1-D8CB-4668-9980-DB108327A7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05" y="0"/>
            <a:ext cx="6271569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7CBAE1BD-B8E4-4029-8AA2-C77E4FED98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ítulo 3">
            <a:extLst>
              <a:ext uri="{FF2B5EF4-FFF2-40B4-BE49-F238E27FC236}">
                <a16:creationId xmlns:a16="http://schemas.microsoft.com/office/drawing/2014/main" id="{2F82DE03-86C4-4815-AADA-04648289F8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5882" y="4267832"/>
            <a:ext cx="5325702" cy="140144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400" dirty="0" err="1">
                <a:solidFill>
                  <a:srgbClr val="000000"/>
                </a:solidFill>
              </a:rPr>
              <a:t>Obrigada</a:t>
            </a:r>
            <a:r>
              <a:rPr lang="en-US" sz="4400" dirty="0">
                <a:solidFill>
                  <a:srgbClr val="000000"/>
                </a:solidFill>
              </a:rPr>
              <a:t> pela </a:t>
            </a:r>
            <a:r>
              <a:rPr lang="en-US" sz="4400" dirty="0" err="1">
                <a:solidFill>
                  <a:srgbClr val="000000"/>
                </a:solidFill>
              </a:rPr>
              <a:t>atenção</a:t>
            </a:r>
            <a:endParaRPr lang="en-US" sz="4400" dirty="0">
              <a:solidFill>
                <a:srgbClr val="000000"/>
              </a:solidFill>
            </a:endParaRPr>
          </a:p>
        </p:txBody>
      </p:sp>
      <p:sp>
        <p:nvSpPr>
          <p:cNvPr id="28" name="Freeform 49">
            <a:extLst>
              <a:ext uri="{FF2B5EF4-FFF2-40B4-BE49-F238E27FC236}">
                <a16:creationId xmlns:a16="http://schemas.microsoft.com/office/drawing/2014/main" id="{77DA6D33-2D62-458C-BF5D-DBF612FD55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590635"/>
            <a:ext cx="5478085" cy="6276841"/>
          </a:xfrm>
          <a:custGeom>
            <a:avLst/>
            <a:gdLst>
              <a:gd name="connsiteX0" fmla="*/ 2178155 w 5478085"/>
              <a:gd name="connsiteY0" fmla="*/ 0 h 6276841"/>
              <a:gd name="connsiteX1" fmla="*/ 5478085 w 5478085"/>
              <a:gd name="connsiteY1" fmla="*/ 3299930 h 6276841"/>
              <a:gd name="connsiteX2" fmla="*/ 3751098 w 5478085"/>
              <a:gd name="connsiteY2" fmla="*/ 6201577 h 6276841"/>
              <a:gd name="connsiteX3" fmla="*/ 3594858 w 5478085"/>
              <a:gd name="connsiteY3" fmla="*/ 6276841 h 6276841"/>
              <a:gd name="connsiteX4" fmla="*/ 761453 w 5478085"/>
              <a:gd name="connsiteY4" fmla="*/ 6276841 h 6276841"/>
              <a:gd name="connsiteX5" fmla="*/ 605213 w 5478085"/>
              <a:gd name="connsiteY5" fmla="*/ 6201577 h 6276841"/>
              <a:gd name="connsiteX6" fmla="*/ 79093 w 5478085"/>
              <a:gd name="connsiteY6" fmla="*/ 5846317 h 6276841"/>
              <a:gd name="connsiteX7" fmla="*/ 0 w 5478085"/>
              <a:gd name="connsiteY7" fmla="*/ 5774432 h 6276841"/>
              <a:gd name="connsiteX8" fmla="*/ 0 w 5478085"/>
              <a:gd name="connsiteY8" fmla="*/ 825429 h 6276841"/>
              <a:gd name="connsiteX9" fmla="*/ 79093 w 5478085"/>
              <a:gd name="connsiteY9" fmla="*/ 753544 h 6276841"/>
              <a:gd name="connsiteX10" fmla="*/ 2178155 w 5478085"/>
              <a:gd name="connsiteY10" fmla="*/ 0 h 6276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78085" h="6276841">
                <a:moveTo>
                  <a:pt x="2178155" y="0"/>
                </a:moveTo>
                <a:cubicBezTo>
                  <a:pt x="4000656" y="0"/>
                  <a:pt x="5478085" y="1477429"/>
                  <a:pt x="5478085" y="3299930"/>
                </a:cubicBezTo>
                <a:cubicBezTo>
                  <a:pt x="5478085" y="4552900"/>
                  <a:pt x="4779769" y="5642769"/>
                  <a:pt x="3751098" y="6201577"/>
                </a:cubicBezTo>
                <a:lnTo>
                  <a:pt x="3594858" y="6276841"/>
                </a:lnTo>
                <a:lnTo>
                  <a:pt x="761453" y="6276841"/>
                </a:lnTo>
                <a:lnTo>
                  <a:pt x="605213" y="6201577"/>
                </a:lnTo>
                <a:cubicBezTo>
                  <a:pt x="418182" y="6099975"/>
                  <a:pt x="242071" y="5980818"/>
                  <a:pt x="79093" y="5846317"/>
                </a:cubicBezTo>
                <a:lnTo>
                  <a:pt x="0" y="5774432"/>
                </a:lnTo>
                <a:lnTo>
                  <a:pt x="0" y="825429"/>
                </a:lnTo>
                <a:lnTo>
                  <a:pt x="79093" y="753544"/>
                </a:lnTo>
                <a:cubicBezTo>
                  <a:pt x="649516" y="282789"/>
                  <a:pt x="1380811" y="0"/>
                  <a:pt x="2178155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accent3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Imagem 4" descr="Uma imagem com alimentação&#10;&#10;Descrição gerada automaticamente">
            <a:extLst>
              <a:ext uri="{FF2B5EF4-FFF2-40B4-BE49-F238E27FC236}">
                <a16:creationId xmlns:a16="http://schemas.microsoft.com/office/drawing/2014/main" id="{9F21C470-3E7D-41A3-8CE3-D7013E11EFC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96" r="7106" b="3"/>
          <a:stretch/>
        </p:blipFill>
        <p:spPr>
          <a:xfrm>
            <a:off x="1" y="770037"/>
            <a:ext cx="5298683" cy="6097438"/>
          </a:xfrm>
          <a:custGeom>
            <a:avLst/>
            <a:gdLst/>
            <a:ahLst/>
            <a:cxnLst/>
            <a:rect l="l" t="t" r="r" b="b"/>
            <a:pathLst>
              <a:path w="5298683" h="6097438">
                <a:moveTo>
                  <a:pt x="2178155" y="0"/>
                </a:moveTo>
                <a:cubicBezTo>
                  <a:pt x="3901575" y="0"/>
                  <a:pt x="5298683" y="1397108"/>
                  <a:pt x="5298683" y="3120527"/>
                </a:cubicBezTo>
                <a:cubicBezTo>
                  <a:pt x="5298683" y="4413092"/>
                  <a:pt x="4512810" y="5522106"/>
                  <a:pt x="3392805" y="5995828"/>
                </a:cubicBezTo>
                <a:lnTo>
                  <a:pt x="3115184" y="6097438"/>
                </a:lnTo>
                <a:lnTo>
                  <a:pt x="1241127" y="6097438"/>
                </a:lnTo>
                <a:lnTo>
                  <a:pt x="963506" y="5995828"/>
                </a:lnTo>
                <a:cubicBezTo>
                  <a:pt x="683504" y="5877397"/>
                  <a:pt x="424387" y="5719261"/>
                  <a:pt x="193210" y="5528477"/>
                </a:cubicBezTo>
                <a:lnTo>
                  <a:pt x="0" y="5352876"/>
                </a:lnTo>
                <a:lnTo>
                  <a:pt x="0" y="888178"/>
                </a:lnTo>
                <a:lnTo>
                  <a:pt x="193210" y="712577"/>
                </a:lnTo>
                <a:cubicBezTo>
                  <a:pt x="732621" y="267415"/>
                  <a:pt x="1424159" y="0"/>
                  <a:pt x="2178155" y="0"/>
                </a:cubicBezTo>
                <a:close/>
              </a:path>
            </a:pathLst>
          </a:custGeom>
          <a:effectLst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95617063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222</Words>
  <Application>Microsoft Office PowerPoint</Application>
  <PresentationFormat>Ecrã Panorâmico</PresentationFormat>
  <Paragraphs>26</Paragraphs>
  <Slides>6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do Office</vt:lpstr>
      <vt:lpstr>SEMINÁRIO VIRTUAL LUSO-BRASILEIRO "EXPERIÊNCIA NO ENSINO À DISTÂNCIA"</vt:lpstr>
      <vt:lpstr>Método pedagógico</vt:lpstr>
      <vt:lpstr>Avaliação utilizada </vt:lpstr>
      <vt:lpstr>Aspetos positivos do Kahoot</vt:lpstr>
      <vt:lpstr>Método de aulas e/ou avaliação (2020-2021)</vt:lpstr>
      <vt:lpstr>Obrigada pela atenção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SEMINÁRIO VIRTUAL LUSO-BRASILEIRO "EXPERIÊNCIA NO ENSINO À DISTÂNCIA"</dc:title>
  <dc:creator>Dora Martins</dc:creator>
  <cp:lastModifiedBy>Dora Martins</cp:lastModifiedBy>
  <cp:revision>1</cp:revision>
  <dcterms:created xsi:type="dcterms:W3CDTF">2020-09-17T10:33:46Z</dcterms:created>
  <dcterms:modified xsi:type="dcterms:W3CDTF">2020-09-17T10:34:39Z</dcterms:modified>
</cp:coreProperties>
</file>